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g7MsKW6hizahGdTwZKsOAEKGY5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bold.fntdata"/><Relationship Id="rId14" Type="http://schemas.openxmlformats.org/officeDocument/2006/relationships/slide" Target="slides/slide10.xml"/><Relationship Id="rId36" Type="http://schemas.openxmlformats.org/officeDocument/2006/relationships/font" Target="fonts/Montserrat-regular.fntdata"/><Relationship Id="rId17" Type="http://schemas.openxmlformats.org/officeDocument/2006/relationships/slide" Target="slides/slide13.xml"/><Relationship Id="rId39" Type="http://schemas.openxmlformats.org/officeDocument/2006/relationships/font" Target="fonts/Montserrat-boldItalic.fntdata"/><Relationship Id="rId16" Type="http://schemas.openxmlformats.org/officeDocument/2006/relationships/slide" Target="slides/slide12.xml"/><Relationship Id="rId38" Type="http://schemas.openxmlformats.org/officeDocument/2006/relationships/font" Target="fonts/Montserra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81df4f08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081df4f08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081bb616d3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1081bb616d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081bb616d3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1081bb616d3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81df4f08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081df4f08b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81bb616d3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081bb616d3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081bb616d3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081bb616d3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81bb616d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1081bb616d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81bb616d3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g1081bb616d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081bb616d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1081bb616d3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ctrTitle"/>
          </p:nvPr>
        </p:nvSpPr>
        <p:spPr>
          <a:xfrm>
            <a:off x="731725" y="571500"/>
            <a:ext cx="4775100" cy="277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1" name="Google Shape;11;p24"/>
          <p:cNvSpPr txBox="1"/>
          <p:nvPr>
            <p:ph idx="1" type="subTitle"/>
          </p:nvPr>
        </p:nvSpPr>
        <p:spPr>
          <a:xfrm>
            <a:off x="731725" y="3533025"/>
            <a:ext cx="2964000" cy="75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bg>
      <p:bgPr>
        <a:solidFill>
          <a:schemeClr val="lt1"/>
        </a:solidFill>
      </p:bgPr>
    </p:bg>
    <p:spTree>
      <p:nvGrpSpPr>
        <p:cNvPr id="55" name="Shape 55"/>
        <p:cNvGrpSpPr/>
        <p:nvPr/>
      </p:nvGrpSpPr>
      <p:grpSpPr>
        <a:xfrm>
          <a:off x="0" y="0"/>
          <a:ext cx="0" cy="0"/>
          <a:chOff x="0" y="0"/>
          <a:chExt cx="0" cy="0"/>
        </a:xfrm>
      </p:grpSpPr>
      <p:sp>
        <p:nvSpPr>
          <p:cNvPr id="56" name="Google Shape;56;p33"/>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57" name="Shape 57"/>
        <p:cNvGrpSpPr/>
        <p:nvPr/>
      </p:nvGrpSpPr>
      <p:grpSpPr>
        <a:xfrm>
          <a:off x="0" y="0"/>
          <a:ext cx="0" cy="0"/>
          <a:chOff x="0" y="0"/>
          <a:chExt cx="0" cy="0"/>
        </a:xfrm>
      </p:grpSpPr>
      <p:sp>
        <p:nvSpPr>
          <p:cNvPr id="58" name="Google Shape;58;p34"/>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34"/>
          <p:cNvSpPr txBox="1"/>
          <p:nvPr>
            <p:ph idx="1" type="subTitle"/>
          </p:nvPr>
        </p:nvSpPr>
        <p:spPr>
          <a:xfrm>
            <a:off x="731725" y="3108175"/>
            <a:ext cx="18234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60" name="Google Shape;60;p34"/>
          <p:cNvSpPr txBox="1"/>
          <p:nvPr>
            <p:ph idx="2" type="body"/>
          </p:nvPr>
        </p:nvSpPr>
        <p:spPr>
          <a:xfrm>
            <a:off x="731725" y="3657775"/>
            <a:ext cx="1823400" cy="9165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
        <p:nvSpPr>
          <p:cNvPr id="61" name="Google Shape;61;p34"/>
          <p:cNvSpPr txBox="1"/>
          <p:nvPr>
            <p:ph idx="3" type="subTitle"/>
          </p:nvPr>
        </p:nvSpPr>
        <p:spPr>
          <a:xfrm>
            <a:off x="2687553" y="3108175"/>
            <a:ext cx="18234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62" name="Google Shape;62;p34"/>
          <p:cNvSpPr txBox="1"/>
          <p:nvPr>
            <p:ph idx="4" type="subTitle"/>
          </p:nvPr>
        </p:nvSpPr>
        <p:spPr>
          <a:xfrm>
            <a:off x="4633204" y="3108175"/>
            <a:ext cx="18234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63" name="Google Shape;63;p34"/>
          <p:cNvSpPr txBox="1"/>
          <p:nvPr>
            <p:ph idx="5" type="subTitle"/>
          </p:nvPr>
        </p:nvSpPr>
        <p:spPr>
          <a:xfrm>
            <a:off x="6589032" y="3108175"/>
            <a:ext cx="18234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600"/>
              <a:buNone/>
              <a:defRPr b="1" sz="1600">
                <a:solidFill>
                  <a:schemeClr val="dk1"/>
                </a:solidFill>
              </a:defRPr>
            </a:lvl1pPr>
            <a:lvl2pPr lvl="1" algn="ctr">
              <a:lnSpc>
                <a:spcPct val="100000"/>
              </a:lnSpc>
              <a:spcBef>
                <a:spcPts val="0"/>
              </a:spcBef>
              <a:spcAft>
                <a:spcPts val="0"/>
              </a:spcAft>
              <a:buClr>
                <a:schemeClr val="dk1"/>
              </a:buClr>
              <a:buSzPts val="1600"/>
              <a:buNone/>
              <a:defRPr sz="1600">
                <a:solidFill>
                  <a:schemeClr val="dk1"/>
                </a:solidFill>
              </a:defRPr>
            </a:lvl2pPr>
            <a:lvl3pPr lvl="2" algn="ctr">
              <a:lnSpc>
                <a:spcPct val="100000"/>
              </a:lnSpc>
              <a:spcBef>
                <a:spcPts val="0"/>
              </a:spcBef>
              <a:spcAft>
                <a:spcPts val="0"/>
              </a:spcAft>
              <a:buClr>
                <a:schemeClr val="dk1"/>
              </a:buClr>
              <a:buSzPts val="1600"/>
              <a:buNone/>
              <a:defRPr sz="1600">
                <a:solidFill>
                  <a:schemeClr val="dk1"/>
                </a:solidFill>
              </a:defRPr>
            </a:lvl3pPr>
            <a:lvl4pPr lvl="3" algn="ctr">
              <a:lnSpc>
                <a:spcPct val="100000"/>
              </a:lnSpc>
              <a:spcBef>
                <a:spcPts val="0"/>
              </a:spcBef>
              <a:spcAft>
                <a:spcPts val="0"/>
              </a:spcAft>
              <a:buClr>
                <a:schemeClr val="dk1"/>
              </a:buClr>
              <a:buSzPts val="1600"/>
              <a:buNone/>
              <a:defRPr sz="1600">
                <a:solidFill>
                  <a:schemeClr val="dk1"/>
                </a:solidFill>
              </a:defRPr>
            </a:lvl4pPr>
            <a:lvl5pPr lvl="4" algn="ctr">
              <a:lnSpc>
                <a:spcPct val="100000"/>
              </a:lnSpc>
              <a:spcBef>
                <a:spcPts val="0"/>
              </a:spcBef>
              <a:spcAft>
                <a:spcPts val="0"/>
              </a:spcAft>
              <a:buClr>
                <a:schemeClr val="dk1"/>
              </a:buClr>
              <a:buSzPts val="1600"/>
              <a:buNone/>
              <a:defRPr sz="1600">
                <a:solidFill>
                  <a:schemeClr val="dk1"/>
                </a:solidFill>
              </a:defRPr>
            </a:lvl5pPr>
            <a:lvl6pPr lvl="5" algn="ctr">
              <a:lnSpc>
                <a:spcPct val="100000"/>
              </a:lnSpc>
              <a:spcBef>
                <a:spcPts val="0"/>
              </a:spcBef>
              <a:spcAft>
                <a:spcPts val="0"/>
              </a:spcAft>
              <a:buClr>
                <a:schemeClr val="dk1"/>
              </a:buClr>
              <a:buSzPts val="1600"/>
              <a:buNone/>
              <a:defRPr sz="1600">
                <a:solidFill>
                  <a:schemeClr val="dk1"/>
                </a:solidFill>
              </a:defRPr>
            </a:lvl6pPr>
            <a:lvl7pPr lvl="6" algn="ctr">
              <a:lnSpc>
                <a:spcPct val="100000"/>
              </a:lnSpc>
              <a:spcBef>
                <a:spcPts val="0"/>
              </a:spcBef>
              <a:spcAft>
                <a:spcPts val="0"/>
              </a:spcAft>
              <a:buClr>
                <a:schemeClr val="dk1"/>
              </a:buClr>
              <a:buSzPts val="1600"/>
              <a:buNone/>
              <a:defRPr sz="1600">
                <a:solidFill>
                  <a:schemeClr val="dk1"/>
                </a:solidFill>
              </a:defRPr>
            </a:lvl7pPr>
            <a:lvl8pPr lvl="7" algn="ctr">
              <a:lnSpc>
                <a:spcPct val="100000"/>
              </a:lnSpc>
              <a:spcBef>
                <a:spcPts val="0"/>
              </a:spcBef>
              <a:spcAft>
                <a:spcPts val="0"/>
              </a:spcAft>
              <a:buClr>
                <a:schemeClr val="dk1"/>
              </a:buClr>
              <a:buSzPts val="1600"/>
              <a:buNone/>
              <a:defRPr sz="1600">
                <a:solidFill>
                  <a:schemeClr val="dk1"/>
                </a:solidFill>
              </a:defRPr>
            </a:lvl8pPr>
            <a:lvl9pPr lvl="8" algn="ctr">
              <a:lnSpc>
                <a:spcPct val="100000"/>
              </a:lnSpc>
              <a:spcBef>
                <a:spcPts val="0"/>
              </a:spcBef>
              <a:spcAft>
                <a:spcPts val="0"/>
              </a:spcAft>
              <a:buClr>
                <a:schemeClr val="dk1"/>
              </a:buClr>
              <a:buSzPts val="1600"/>
              <a:buNone/>
              <a:defRPr sz="1600">
                <a:solidFill>
                  <a:schemeClr val="dk1"/>
                </a:solidFill>
              </a:defRPr>
            </a:lvl9pPr>
          </a:lstStyle>
          <a:p/>
        </p:txBody>
      </p:sp>
      <p:sp>
        <p:nvSpPr>
          <p:cNvPr id="64" name="Google Shape;64;p34"/>
          <p:cNvSpPr txBox="1"/>
          <p:nvPr>
            <p:ph idx="6" type="subTitle"/>
          </p:nvPr>
        </p:nvSpPr>
        <p:spPr>
          <a:xfrm>
            <a:off x="742475" y="3657775"/>
            <a:ext cx="1823400" cy="91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5" name="Google Shape;65;p34"/>
          <p:cNvSpPr txBox="1"/>
          <p:nvPr>
            <p:ph idx="7" type="subTitle"/>
          </p:nvPr>
        </p:nvSpPr>
        <p:spPr>
          <a:xfrm>
            <a:off x="2687838" y="3657775"/>
            <a:ext cx="1823400" cy="91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6" name="Google Shape;66;p34"/>
          <p:cNvSpPr txBox="1"/>
          <p:nvPr>
            <p:ph idx="8" type="subTitle"/>
          </p:nvPr>
        </p:nvSpPr>
        <p:spPr>
          <a:xfrm>
            <a:off x="4633213" y="3658375"/>
            <a:ext cx="1823400" cy="91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7" name="Google Shape;67;p34"/>
          <p:cNvSpPr txBox="1"/>
          <p:nvPr>
            <p:ph idx="9" type="subTitle"/>
          </p:nvPr>
        </p:nvSpPr>
        <p:spPr>
          <a:xfrm>
            <a:off x="6578588" y="3658375"/>
            <a:ext cx="1823400" cy="91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bg>
      <p:bgPr>
        <a:solidFill>
          <a:schemeClr val="accent1"/>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5_1">
    <p:bg>
      <p:bgPr>
        <a:solidFill>
          <a:schemeClr val="accent2"/>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7">
    <p:bg>
      <p:bgPr>
        <a:solidFill>
          <a:schemeClr val="accent3"/>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12" name="Shape 12"/>
        <p:cNvGrpSpPr/>
        <p:nvPr/>
      </p:nvGrpSpPr>
      <p:grpSpPr>
        <a:xfrm>
          <a:off x="0" y="0"/>
          <a:ext cx="0" cy="0"/>
          <a:chOff x="0" y="0"/>
          <a:chExt cx="0" cy="0"/>
        </a:xfrm>
      </p:grpSpPr>
      <p:sp>
        <p:nvSpPr>
          <p:cNvPr id="13" name="Google Shape;13;p25"/>
          <p:cNvSpPr txBox="1"/>
          <p:nvPr>
            <p:ph type="title"/>
          </p:nvPr>
        </p:nvSpPr>
        <p:spPr>
          <a:xfrm>
            <a:off x="731700"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25"/>
          <p:cNvSpPr txBox="1"/>
          <p:nvPr>
            <p:ph idx="2" type="title"/>
          </p:nvPr>
        </p:nvSpPr>
        <p:spPr>
          <a:xfrm>
            <a:off x="731700" y="1678625"/>
            <a:ext cx="10041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ctr">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ctr">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ctr">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ctr">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ctr">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ctr">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ctr">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5" name="Google Shape;15;p25"/>
          <p:cNvSpPr txBox="1"/>
          <p:nvPr>
            <p:ph idx="3" type="title"/>
          </p:nvPr>
        </p:nvSpPr>
        <p:spPr>
          <a:xfrm>
            <a:off x="731700" y="3335350"/>
            <a:ext cx="10041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ctr">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ctr">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ctr">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ctr">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ctr">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ctr">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ctr">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6" name="Google Shape;16;p25"/>
          <p:cNvSpPr txBox="1"/>
          <p:nvPr>
            <p:ph idx="4" type="title"/>
          </p:nvPr>
        </p:nvSpPr>
        <p:spPr>
          <a:xfrm>
            <a:off x="7408200" y="1678625"/>
            <a:ext cx="10041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ctr">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ctr">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ctr">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ctr">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ctr">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ctr">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ctr">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7" name="Google Shape;17;p25"/>
          <p:cNvSpPr txBox="1"/>
          <p:nvPr>
            <p:ph idx="5" type="title"/>
          </p:nvPr>
        </p:nvSpPr>
        <p:spPr>
          <a:xfrm>
            <a:off x="7408200" y="3335350"/>
            <a:ext cx="10041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ctr">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ctr">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ctr">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ctr">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ctr">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ctr">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ctr">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8" name="Google Shape;18;p25"/>
          <p:cNvSpPr txBox="1"/>
          <p:nvPr>
            <p:ph idx="1" type="subTitle"/>
          </p:nvPr>
        </p:nvSpPr>
        <p:spPr>
          <a:xfrm>
            <a:off x="1735800" y="1678625"/>
            <a:ext cx="1872900" cy="54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None/>
              <a:defRPr b="1"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19" name="Google Shape;19;p25"/>
          <p:cNvSpPr txBox="1"/>
          <p:nvPr>
            <p:ph idx="6" type="subTitle"/>
          </p:nvPr>
        </p:nvSpPr>
        <p:spPr>
          <a:xfrm>
            <a:off x="1735800" y="3335350"/>
            <a:ext cx="1872900" cy="54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None/>
              <a:defRPr b="1"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p:txBody>
      </p:sp>
      <p:sp>
        <p:nvSpPr>
          <p:cNvPr id="20" name="Google Shape;20;p25"/>
          <p:cNvSpPr txBox="1"/>
          <p:nvPr>
            <p:ph idx="7" type="subTitle"/>
          </p:nvPr>
        </p:nvSpPr>
        <p:spPr>
          <a:xfrm>
            <a:off x="5535300" y="1678625"/>
            <a:ext cx="1872900" cy="54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600"/>
              <a:buNone/>
              <a:defRPr b="1" sz="1600">
                <a:solidFill>
                  <a:schemeClr val="dk1"/>
                </a:solidFill>
              </a:defRPr>
            </a:lvl1pPr>
            <a:lvl2pPr lvl="1" algn="r">
              <a:lnSpc>
                <a:spcPct val="100000"/>
              </a:lnSpc>
              <a:spcBef>
                <a:spcPts val="0"/>
              </a:spcBef>
              <a:spcAft>
                <a:spcPts val="0"/>
              </a:spcAft>
              <a:buClr>
                <a:schemeClr val="dk1"/>
              </a:buClr>
              <a:buSzPts val="1600"/>
              <a:buNone/>
              <a:defRPr sz="1600">
                <a:solidFill>
                  <a:schemeClr val="dk1"/>
                </a:solidFill>
              </a:defRPr>
            </a:lvl2pPr>
            <a:lvl3pPr lvl="2" algn="r">
              <a:lnSpc>
                <a:spcPct val="100000"/>
              </a:lnSpc>
              <a:spcBef>
                <a:spcPts val="0"/>
              </a:spcBef>
              <a:spcAft>
                <a:spcPts val="0"/>
              </a:spcAft>
              <a:buClr>
                <a:schemeClr val="dk1"/>
              </a:buClr>
              <a:buSzPts val="1600"/>
              <a:buNone/>
              <a:defRPr sz="1600">
                <a:solidFill>
                  <a:schemeClr val="dk1"/>
                </a:solidFill>
              </a:defRPr>
            </a:lvl3pPr>
            <a:lvl4pPr lvl="3" algn="r">
              <a:lnSpc>
                <a:spcPct val="100000"/>
              </a:lnSpc>
              <a:spcBef>
                <a:spcPts val="0"/>
              </a:spcBef>
              <a:spcAft>
                <a:spcPts val="0"/>
              </a:spcAft>
              <a:buClr>
                <a:schemeClr val="dk1"/>
              </a:buClr>
              <a:buSzPts val="1600"/>
              <a:buNone/>
              <a:defRPr sz="1600">
                <a:solidFill>
                  <a:schemeClr val="dk1"/>
                </a:solidFill>
              </a:defRPr>
            </a:lvl4pPr>
            <a:lvl5pPr lvl="4" algn="r">
              <a:lnSpc>
                <a:spcPct val="100000"/>
              </a:lnSpc>
              <a:spcBef>
                <a:spcPts val="0"/>
              </a:spcBef>
              <a:spcAft>
                <a:spcPts val="0"/>
              </a:spcAft>
              <a:buClr>
                <a:schemeClr val="dk1"/>
              </a:buClr>
              <a:buSzPts val="1600"/>
              <a:buNone/>
              <a:defRPr sz="1600">
                <a:solidFill>
                  <a:schemeClr val="dk1"/>
                </a:solidFill>
              </a:defRPr>
            </a:lvl5pPr>
            <a:lvl6pPr lvl="5" algn="r">
              <a:lnSpc>
                <a:spcPct val="100000"/>
              </a:lnSpc>
              <a:spcBef>
                <a:spcPts val="0"/>
              </a:spcBef>
              <a:spcAft>
                <a:spcPts val="0"/>
              </a:spcAft>
              <a:buClr>
                <a:schemeClr val="dk1"/>
              </a:buClr>
              <a:buSzPts val="1600"/>
              <a:buNone/>
              <a:defRPr sz="1600">
                <a:solidFill>
                  <a:schemeClr val="dk1"/>
                </a:solidFill>
              </a:defRPr>
            </a:lvl6pPr>
            <a:lvl7pPr lvl="6" algn="r">
              <a:lnSpc>
                <a:spcPct val="100000"/>
              </a:lnSpc>
              <a:spcBef>
                <a:spcPts val="0"/>
              </a:spcBef>
              <a:spcAft>
                <a:spcPts val="0"/>
              </a:spcAft>
              <a:buClr>
                <a:schemeClr val="dk1"/>
              </a:buClr>
              <a:buSzPts val="1600"/>
              <a:buNone/>
              <a:defRPr sz="1600">
                <a:solidFill>
                  <a:schemeClr val="dk1"/>
                </a:solidFill>
              </a:defRPr>
            </a:lvl7pPr>
            <a:lvl8pPr lvl="7" algn="r">
              <a:lnSpc>
                <a:spcPct val="100000"/>
              </a:lnSpc>
              <a:spcBef>
                <a:spcPts val="0"/>
              </a:spcBef>
              <a:spcAft>
                <a:spcPts val="0"/>
              </a:spcAft>
              <a:buClr>
                <a:schemeClr val="dk1"/>
              </a:buClr>
              <a:buSzPts val="1600"/>
              <a:buNone/>
              <a:defRPr sz="1600">
                <a:solidFill>
                  <a:schemeClr val="dk1"/>
                </a:solidFill>
              </a:defRPr>
            </a:lvl8pPr>
            <a:lvl9pPr lvl="8" algn="r">
              <a:lnSpc>
                <a:spcPct val="100000"/>
              </a:lnSpc>
              <a:spcBef>
                <a:spcPts val="0"/>
              </a:spcBef>
              <a:spcAft>
                <a:spcPts val="0"/>
              </a:spcAft>
              <a:buClr>
                <a:schemeClr val="dk1"/>
              </a:buClr>
              <a:buSzPts val="1600"/>
              <a:buNone/>
              <a:defRPr sz="1600">
                <a:solidFill>
                  <a:schemeClr val="dk1"/>
                </a:solidFill>
              </a:defRPr>
            </a:lvl9pPr>
          </a:lstStyle>
          <a:p/>
        </p:txBody>
      </p:sp>
      <p:sp>
        <p:nvSpPr>
          <p:cNvPr id="21" name="Google Shape;21;p25"/>
          <p:cNvSpPr txBox="1"/>
          <p:nvPr>
            <p:ph idx="8" type="subTitle"/>
          </p:nvPr>
        </p:nvSpPr>
        <p:spPr>
          <a:xfrm>
            <a:off x="5535300" y="3335350"/>
            <a:ext cx="1872900" cy="549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600"/>
              <a:buNone/>
              <a:defRPr b="1" sz="1600">
                <a:solidFill>
                  <a:schemeClr val="dk1"/>
                </a:solidFill>
              </a:defRPr>
            </a:lvl1pPr>
            <a:lvl2pPr lvl="1" algn="r">
              <a:lnSpc>
                <a:spcPct val="100000"/>
              </a:lnSpc>
              <a:spcBef>
                <a:spcPts val="0"/>
              </a:spcBef>
              <a:spcAft>
                <a:spcPts val="0"/>
              </a:spcAft>
              <a:buClr>
                <a:schemeClr val="dk1"/>
              </a:buClr>
              <a:buSzPts val="1600"/>
              <a:buNone/>
              <a:defRPr sz="1600">
                <a:solidFill>
                  <a:schemeClr val="dk1"/>
                </a:solidFill>
              </a:defRPr>
            </a:lvl2pPr>
            <a:lvl3pPr lvl="2" algn="r">
              <a:lnSpc>
                <a:spcPct val="100000"/>
              </a:lnSpc>
              <a:spcBef>
                <a:spcPts val="0"/>
              </a:spcBef>
              <a:spcAft>
                <a:spcPts val="0"/>
              </a:spcAft>
              <a:buClr>
                <a:schemeClr val="dk1"/>
              </a:buClr>
              <a:buSzPts val="1600"/>
              <a:buNone/>
              <a:defRPr sz="1600">
                <a:solidFill>
                  <a:schemeClr val="dk1"/>
                </a:solidFill>
              </a:defRPr>
            </a:lvl3pPr>
            <a:lvl4pPr lvl="3" algn="r">
              <a:lnSpc>
                <a:spcPct val="100000"/>
              </a:lnSpc>
              <a:spcBef>
                <a:spcPts val="0"/>
              </a:spcBef>
              <a:spcAft>
                <a:spcPts val="0"/>
              </a:spcAft>
              <a:buClr>
                <a:schemeClr val="dk1"/>
              </a:buClr>
              <a:buSzPts val="1600"/>
              <a:buNone/>
              <a:defRPr sz="1600">
                <a:solidFill>
                  <a:schemeClr val="dk1"/>
                </a:solidFill>
              </a:defRPr>
            </a:lvl4pPr>
            <a:lvl5pPr lvl="4" algn="r">
              <a:lnSpc>
                <a:spcPct val="100000"/>
              </a:lnSpc>
              <a:spcBef>
                <a:spcPts val="0"/>
              </a:spcBef>
              <a:spcAft>
                <a:spcPts val="0"/>
              </a:spcAft>
              <a:buClr>
                <a:schemeClr val="dk1"/>
              </a:buClr>
              <a:buSzPts val="1600"/>
              <a:buNone/>
              <a:defRPr sz="1600">
                <a:solidFill>
                  <a:schemeClr val="dk1"/>
                </a:solidFill>
              </a:defRPr>
            </a:lvl5pPr>
            <a:lvl6pPr lvl="5" algn="r">
              <a:lnSpc>
                <a:spcPct val="100000"/>
              </a:lnSpc>
              <a:spcBef>
                <a:spcPts val="0"/>
              </a:spcBef>
              <a:spcAft>
                <a:spcPts val="0"/>
              </a:spcAft>
              <a:buClr>
                <a:schemeClr val="dk1"/>
              </a:buClr>
              <a:buSzPts val="1600"/>
              <a:buNone/>
              <a:defRPr sz="1600">
                <a:solidFill>
                  <a:schemeClr val="dk1"/>
                </a:solidFill>
              </a:defRPr>
            </a:lvl6pPr>
            <a:lvl7pPr lvl="6" algn="r">
              <a:lnSpc>
                <a:spcPct val="100000"/>
              </a:lnSpc>
              <a:spcBef>
                <a:spcPts val="0"/>
              </a:spcBef>
              <a:spcAft>
                <a:spcPts val="0"/>
              </a:spcAft>
              <a:buClr>
                <a:schemeClr val="dk1"/>
              </a:buClr>
              <a:buSzPts val="1600"/>
              <a:buNone/>
              <a:defRPr sz="1600">
                <a:solidFill>
                  <a:schemeClr val="dk1"/>
                </a:solidFill>
              </a:defRPr>
            </a:lvl7pPr>
            <a:lvl8pPr lvl="7" algn="r">
              <a:lnSpc>
                <a:spcPct val="100000"/>
              </a:lnSpc>
              <a:spcBef>
                <a:spcPts val="0"/>
              </a:spcBef>
              <a:spcAft>
                <a:spcPts val="0"/>
              </a:spcAft>
              <a:buClr>
                <a:schemeClr val="dk1"/>
              </a:buClr>
              <a:buSzPts val="1600"/>
              <a:buNone/>
              <a:defRPr sz="1600">
                <a:solidFill>
                  <a:schemeClr val="dk1"/>
                </a:solidFill>
              </a:defRPr>
            </a:lvl8pPr>
            <a:lvl9pPr lvl="8" algn="r">
              <a:lnSpc>
                <a:spcPct val="100000"/>
              </a:lnSpc>
              <a:spcBef>
                <a:spcPts val="0"/>
              </a:spcBef>
              <a:spcAft>
                <a:spcPts val="0"/>
              </a:spcAft>
              <a:buClr>
                <a:schemeClr val="dk1"/>
              </a:buClr>
              <a:buSzPts val="1600"/>
              <a:buNone/>
              <a:defRPr sz="1600">
                <a:solidFill>
                  <a:schemeClr val="dk1"/>
                </a:solidFill>
              </a:defRPr>
            </a:lvl9pPr>
          </a:lstStyle>
          <a:p/>
        </p:txBody>
      </p:sp>
      <p:sp>
        <p:nvSpPr>
          <p:cNvPr id="22" name="Google Shape;22;p25"/>
          <p:cNvSpPr txBox="1"/>
          <p:nvPr>
            <p:ph idx="9" type="subTitle"/>
          </p:nvPr>
        </p:nvSpPr>
        <p:spPr>
          <a:xfrm>
            <a:off x="1735800" y="3884950"/>
            <a:ext cx="1872900" cy="6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3" type="subTitle"/>
          </p:nvPr>
        </p:nvSpPr>
        <p:spPr>
          <a:xfrm>
            <a:off x="1735800" y="2228225"/>
            <a:ext cx="1872900" cy="6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5"/>
          <p:cNvSpPr txBox="1"/>
          <p:nvPr>
            <p:ph idx="14" type="subTitle"/>
          </p:nvPr>
        </p:nvSpPr>
        <p:spPr>
          <a:xfrm>
            <a:off x="5535300" y="3884950"/>
            <a:ext cx="1872900" cy="68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5" name="Google Shape;25;p25"/>
          <p:cNvSpPr txBox="1"/>
          <p:nvPr>
            <p:ph idx="15" type="subTitle"/>
          </p:nvPr>
        </p:nvSpPr>
        <p:spPr>
          <a:xfrm>
            <a:off x="5535300" y="2228225"/>
            <a:ext cx="1872900" cy="68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 name="Shape 26"/>
        <p:cNvGrpSpPr/>
        <p:nvPr/>
      </p:nvGrpSpPr>
      <p:grpSpPr>
        <a:xfrm>
          <a:off x="0" y="0"/>
          <a:ext cx="0" cy="0"/>
          <a:chOff x="0" y="0"/>
          <a:chExt cx="0" cy="0"/>
        </a:xfrm>
      </p:grpSpPr>
      <p:sp>
        <p:nvSpPr>
          <p:cNvPr id="27" name="Google Shape;27;p26"/>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6"/>
          <p:cNvSpPr txBox="1"/>
          <p:nvPr>
            <p:ph idx="1" type="body"/>
          </p:nvPr>
        </p:nvSpPr>
        <p:spPr>
          <a:xfrm>
            <a:off x="731725" y="1366575"/>
            <a:ext cx="7680600" cy="3202200"/>
          </a:xfrm>
          <a:prstGeom prst="rect">
            <a:avLst/>
          </a:prstGeom>
          <a:noFill/>
          <a:ln>
            <a:noFill/>
          </a:ln>
        </p:spPr>
        <p:txBody>
          <a:bodyPr anchorCtr="0" anchor="ctr" bIns="91425" lIns="91425" spcFirstLastPara="1" rIns="91425" wrap="square" tIns="91425">
            <a:noAutofit/>
          </a:bodyPr>
          <a:lstStyle>
            <a:lvl1pPr indent="-298450" lvl="0" marL="457200" algn="l">
              <a:lnSpc>
                <a:spcPct val="100000"/>
              </a:lnSpc>
              <a:spcBef>
                <a:spcPts val="0"/>
              </a:spcBef>
              <a:spcAft>
                <a:spcPts val="0"/>
              </a:spcAft>
              <a:buSzPts val="1100"/>
              <a:buChar char="●"/>
              <a:defRPr sz="1100"/>
            </a:lvl1pPr>
            <a:lvl2pPr indent="-298450" lvl="1" marL="914400" algn="l">
              <a:lnSpc>
                <a:spcPct val="100000"/>
              </a:lnSpc>
              <a:spcBef>
                <a:spcPts val="0"/>
              </a:spcBef>
              <a:spcAft>
                <a:spcPts val="0"/>
              </a:spcAft>
              <a:buSzPts val="1100"/>
              <a:buChar char="○"/>
              <a:defRPr sz="1100"/>
            </a:lvl2pPr>
            <a:lvl3pPr indent="-298450" lvl="2" marL="1371600" algn="l">
              <a:lnSpc>
                <a:spcPct val="100000"/>
              </a:lnSpc>
              <a:spcBef>
                <a:spcPts val="0"/>
              </a:spcBef>
              <a:spcAft>
                <a:spcPts val="0"/>
              </a:spcAft>
              <a:buSzPts val="1100"/>
              <a:buChar char="■"/>
              <a:defRPr sz="1100"/>
            </a:lvl3pPr>
            <a:lvl4pPr indent="-298450" lvl="3" marL="1828800" algn="l">
              <a:lnSpc>
                <a:spcPct val="100000"/>
              </a:lnSpc>
              <a:spcBef>
                <a:spcPts val="0"/>
              </a:spcBef>
              <a:spcAft>
                <a:spcPts val="0"/>
              </a:spcAft>
              <a:buSzPts val="1100"/>
              <a:buChar char="●"/>
              <a:defRPr sz="1100"/>
            </a:lvl4pPr>
            <a:lvl5pPr indent="-298450" lvl="4" marL="2286000" algn="l">
              <a:lnSpc>
                <a:spcPct val="100000"/>
              </a:lnSpc>
              <a:spcBef>
                <a:spcPts val="0"/>
              </a:spcBef>
              <a:spcAft>
                <a:spcPts val="0"/>
              </a:spcAft>
              <a:buSzPts val="1100"/>
              <a:buChar char="○"/>
              <a:defRPr sz="1100"/>
            </a:lvl5pPr>
            <a:lvl6pPr indent="-298450" lvl="5" marL="2743200" algn="l">
              <a:lnSpc>
                <a:spcPct val="100000"/>
              </a:lnSpc>
              <a:spcBef>
                <a:spcPts val="0"/>
              </a:spcBef>
              <a:spcAft>
                <a:spcPts val="0"/>
              </a:spcAft>
              <a:buSzPts val="1100"/>
              <a:buChar char="■"/>
              <a:defRPr sz="1100"/>
            </a:lvl6pPr>
            <a:lvl7pPr indent="-298450" lvl="6" marL="3200400" algn="l">
              <a:lnSpc>
                <a:spcPct val="100000"/>
              </a:lnSpc>
              <a:spcBef>
                <a:spcPts val="0"/>
              </a:spcBef>
              <a:spcAft>
                <a:spcPts val="0"/>
              </a:spcAft>
              <a:buSzPts val="1100"/>
              <a:buChar char="●"/>
              <a:defRPr sz="1100"/>
            </a:lvl7pPr>
            <a:lvl8pPr indent="-298450" lvl="7" marL="3657600" algn="l">
              <a:lnSpc>
                <a:spcPct val="100000"/>
              </a:lnSpc>
              <a:spcBef>
                <a:spcPts val="0"/>
              </a:spcBef>
              <a:spcAft>
                <a:spcPts val="0"/>
              </a:spcAft>
              <a:buSzPts val="1100"/>
              <a:buChar char="○"/>
              <a:defRPr sz="1100"/>
            </a:lvl8pPr>
            <a:lvl9pPr indent="-298450" lvl="8" marL="4114800" algn="l">
              <a:lnSpc>
                <a:spcPct val="100000"/>
              </a:lnSpc>
              <a:spcBef>
                <a:spcPts val="0"/>
              </a:spcBef>
              <a:spcAft>
                <a:spcPts val="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p27"/>
          <p:cNvSpPr txBox="1"/>
          <p:nvPr>
            <p:ph type="title"/>
          </p:nvPr>
        </p:nvSpPr>
        <p:spPr>
          <a:xfrm>
            <a:off x="731700" y="2762950"/>
            <a:ext cx="7680600" cy="114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27"/>
          <p:cNvSpPr txBox="1"/>
          <p:nvPr>
            <p:ph idx="2" type="title"/>
          </p:nvPr>
        </p:nvSpPr>
        <p:spPr>
          <a:xfrm>
            <a:off x="731725" y="571500"/>
            <a:ext cx="13452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28"/>
          <p:cNvSpPr txBox="1"/>
          <p:nvPr>
            <p:ph idx="1" type="body"/>
          </p:nvPr>
        </p:nvSpPr>
        <p:spPr>
          <a:xfrm>
            <a:off x="4939500" y="1926125"/>
            <a:ext cx="3472800" cy="24957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4" name="Google Shape;34;p28"/>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solidFill>
          <a:schemeClr val="lt1"/>
        </a:solidFill>
      </p:bgPr>
    </p:bg>
    <p:spTree>
      <p:nvGrpSpPr>
        <p:cNvPr id="35" name="Shape 35"/>
        <p:cNvGrpSpPr/>
        <p:nvPr/>
      </p:nvGrpSpPr>
      <p:grpSpPr>
        <a:xfrm>
          <a:off x="0" y="0"/>
          <a:ext cx="0" cy="0"/>
          <a:chOff x="0" y="0"/>
          <a:chExt cx="0" cy="0"/>
        </a:xfrm>
      </p:grpSpPr>
      <p:sp>
        <p:nvSpPr>
          <p:cNvPr id="36" name="Google Shape;36;p29"/>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29"/>
          <p:cNvSpPr txBox="1"/>
          <p:nvPr>
            <p:ph idx="1" type="subTitle"/>
          </p:nvPr>
        </p:nvSpPr>
        <p:spPr>
          <a:xfrm>
            <a:off x="731725" y="3184375"/>
            <a:ext cx="22380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8" name="Google Shape;38;p29"/>
          <p:cNvSpPr txBox="1"/>
          <p:nvPr>
            <p:ph idx="2" type="subTitle"/>
          </p:nvPr>
        </p:nvSpPr>
        <p:spPr>
          <a:xfrm>
            <a:off x="6174300" y="3184375"/>
            <a:ext cx="22380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29"/>
          <p:cNvSpPr txBox="1"/>
          <p:nvPr>
            <p:ph idx="3" type="subTitle"/>
          </p:nvPr>
        </p:nvSpPr>
        <p:spPr>
          <a:xfrm>
            <a:off x="3453013" y="3184375"/>
            <a:ext cx="2238000" cy="54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0" name="Google Shape;40;p29"/>
          <p:cNvSpPr txBox="1"/>
          <p:nvPr>
            <p:ph idx="4" type="subTitle"/>
          </p:nvPr>
        </p:nvSpPr>
        <p:spPr>
          <a:xfrm>
            <a:off x="731725" y="3886375"/>
            <a:ext cx="22380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1" name="Google Shape;41;p29"/>
          <p:cNvSpPr txBox="1"/>
          <p:nvPr>
            <p:ph idx="5" type="subTitle"/>
          </p:nvPr>
        </p:nvSpPr>
        <p:spPr>
          <a:xfrm>
            <a:off x="3453000" y="3886375"/>
            <a:ext cx="22380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2" name="Google Shape;42;p29"/>
          <p:cNvSpPr txBox="1"/>
          <p:nvPr>
            <p:ph idx="6" type="subTitle"/>
          </p:nvPr>
        </p:nvSpPr>
        <p:spPr>
          <a:xfrm>
            <a:off x="6174275" y="3886375"/>
            <a:ext cx="22380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43" name="Shape 43"/>
        <p:cNvGrpSpPr/>
        <p:nvPr/>
      </p:nvGrpSpPr>
      <p:grpSpPr>
        <a:xfrm>
          <a:off x="0" y="0"/>
          <a:ext cx="0" cy="0"/>
          <a:chOff x="0" y="0"/>
          <a:chExt cx="0" cy="0"/>
        </a:xfrm>
      </p:grpSpPr>
      <p:sp>
        <p:nvSpPr>
          <p:cNvPr id="44" name="Google Shape;44;p30"/>
          <p:cNvSpPr txBox="1"/>
          <p:nvPr>
            <p:ph idx="1" type="subTitle"/>
          </p:nvPr>
        </p:nvSpPr>
        <p:spPr>
          <a:xfrm>
            <a:off x="4562425" y="1721675"/>
            <a:ext cx="3849900" cy="170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5" name="Google Shape;45;p30"/>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31"/>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31"/>
          <p:cNvSpPr txBox="1"/>
          <p:nvPr>
            <p:ph idx="1" type="body"/>
          </p:nvPr>
        </p:nvSpPr>
        <p:spPr>
          <a:xfrm>
            <a:off x="1400675" y="3126175"/>
            <a:ext cx="2474100" cy="1448100"/>
          </a:xfrm>
          <a:prstGeom prst="rect">
            <a:avLst/>
          </a:prstGeom>
          <a:noFill/>
          <a:ln>
            <a:noFill/>
          </a:ln>
        </p:spPr>
        <p:txBody>
          <a:bodyPr anchorCtr="0" anchor="ctr"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04800" lvl="1" marL="914400" algn="ctr">
              <a:lnSpc>
                <a:spcPct val="100000"/>
              </a:lnSpc>
              <a:spcBef>
                <a:spcPts val="0"/>
              </a:spcBef>
              <a:spcAft>
                <a:spcPts val="0"/>
              </a:spcAft>
              <a:buSzPts val="1200"/>
              <a:buChar char="○"/>
              <a:defRPr sz="1200"/>
            </a:lvl2pPr>
            <a:lvl3pPr indent="-304800" lvl="2" marL="1371600" algn="ctr">
              <a:lnSpc>
                <a:spcPct val="100000"/>
              </a:lnSpc>
              <a:spcBef>
                <a:spcPts val="0"/>
              </a:spcBef>
              <a:spcAft>
                <a:spcPts val="0"/>
              </a:spcAft>
              <a:buSzPts val="1200"/>
              <a:buChar char="■"/>
              <a:defRPr sz="1200"/>
            </a:lvl3pPr>
            <a:lvl4pPr indent="-304800" lvl="3" marL="1828800" algn="ctr">
              <a:lnSpc>
                <a:spcPct val="100000"/>
              </a:lnSpc>
              <a:spcBef>
                <a:spcPts val="0"/>
              </a:spcBef>
              <a:spcAft>
                <a:spcPts val="0"/>
              </a:spcAft>
              <a:buSzPts val="1200"/>
              <a:buChar char="●"/>
              <a:defRPr sz="1200"/>
            </a:lvl4pPr>
            <a:lvl5pPr indent="-304800" lvl="4" marL="2286000" algn="ctr">
              <a:lnSpc>
                <a:spcPct val="100000"/>
              </a:lnSpc>
              <a:spcBef>
                <a:spcPts val="0"/>
              </a:spcBef>
              <a:spcAft>
                <a:spcPts val="0"/>
              </a:spcAft>
              <a:buSzPts val="1200"/>
              <a:buChar char="○"/>
              <a:defRPr sz="1200"/>
            </a:lvl5pPr>
            <a:lvl6pPr indent="-304800" lvl="5" marL="2743200" algn="ctr">
              <a:lnSpc>
                <a:spcPct val="100000"/>
              </a:lnSpc>
              <a:spcBef>
                <a:spcPts val="0"/>
              </a:spcBef>
              <a:spcAft>
                <a:spcPts val="0"/>
              </a:spcAft>
              <a:buSzPts val="1200"/>
              <a:buChar char="■"/>
              <a:defRPr sz="1200"/>
            </a:lvl6pPr>
            <a:lvl7pPr indent="-304800" lvl="6" marL="3200400" algn="ctr">
              <a:lnSpc>
                <a:spcPct val="100000"/>
              </a:lnSpc>
              <a:spcBef>
                <a:spcPts val="0"/>
              </a:spcBef>
              <a:spcAft>
                <a:spcPts val="0"/>
              </a:spcAft>
              <a:buSzPts val="1200"/>
              <a:buChar char="●"/>
              <a:defRPr sz="1200"/>
            </a:lvl7pPr>
            <a:lvl8pPr indent="-304800" lvl="7" marL="3657600" algn="ctr">
              <a:lnSpc>
                <a:spcPct val="100000"/>
              </a:lnSpc>
              <a:spcBef>
                <a:spcPts val="0"/>
              </a:spcBef>
              <a:spcAft>
                <a:spcPts val="0"/>
              </a:spcAft>
              <a:buSzPts val="1200"/>
              <a:buChar char="○"/>
              <a:defRPr sz="1200"/>
            </a:lvl8pPr>
            <a:lvl9pPr indent="-304800" lvl="8" marL="4114800" algn="ctr">
              <a:lnSpc>
                <a:spcPct val="100000"/>
              </a:lnSpc>
              <a:spcBef>
                <a:spcPts val="0"/>
              </a:spcBef>
              <a:spcAft>
                <a:spcPts val="0"/>
              </a:spcAft>
              <a:buSzPts val="1200"/>
              <a:buChar char="■"/>
              <a:defRPr sz="1200"/>
            </a:lvl9pPr>
          </a:lstStyle>
          <a:p/>
        </p:txBody>
      </p:sp>
      <p:sp>
        <p:nvSpPr>
          <p:cNvPr id="49" name="Google Shape;49;p31"/>
          <p:cNvSpPr txBox="1"/>
          <p:nvPr>
            <p:ph idx="2" type="body"/>
          </p:nvPr>
        </p:nvSpPr>
        <p:spPr>
          <a:xfrm>
            <a:off x="5269211" y="3126175"/>
            <a:ext cx="2474100" cy="14481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50" name="Google Shape;50;p31"/>
          <p:cNvSpPr txBox="1"/>
          <p:nvPr>
            <p:ph idx="3" type="subTitle"/>
          </p:nvPr>
        </p:nvSpPr>
        <p:spPr>
          <a:xfrm>
            <a:off x="936125" y="2202225"/>
            <a:ext cx="3403200" cy="91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b="1" sz="48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1" name="Google Shape;51;p31"/>
          <p:cNvSpPr txBox="1"/>
          <p:nvPr>
            <p:ph idx="4" type="subTitle"/>
          </p:nvPr>
        </p:nvSpPr>
        <p:spPr>
          <a:xfrm>
            <a:off x="4804650" y="2202225"/>
            <a:ext cx="3403200" cy="91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4800"/>
              <a:buNone/>
              <a:defRPr b="1" sz="4800">
                <a:solidFill>
                  <a:schemeClr val="dk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52" name="Shape 52"/>
        <p:cNvGrpSpPr/>
        <p:nvPr/>
      </p:nvGrpSpPr>
      <p:grpSpPr>
        <a:xfrm>
          <a:off x="0" y="0"/>
          <a:ext cx="0" cy="0"/>
          <a:chOff x="0" y="0"/>
          <a:chExt cx="0" cy="0"/>
        </a:xfrm>
      </p:grpSpPr>
      <p:sp>
        <p:nvSpPr>
          <p:cNvPr id="53" name="Google Shape;53;p32"/>
          <p:cNvSpPr txBox="1"/>
          <p:nvPr>
            <p:ph idx="1" type="subTitle"/>
          </p:nvPr>
        </p:nvSpPr>
        <p:spPr>
          <a:xfrm>
            <a:off x="742475" y="1721675"/>
            <a:ext cx="3852300" cy="170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4" name="Google Shape;54;p32"/>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Montserrat"/>
              <a:buNone/>
              <a:defRPr b="1" i="0" sz="30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3"/>
          <p:cNvSpPr txBox="1"/>
          <p:nvPr>
            <p:ph idx="1" type="body"/>
          </p:nvPr>
        </p:nvSpPr>
        <p:spPr>
          <a:xfrm>
            <a:off x="731725" y="1603300"/>
            <a:ext cx="7680600" cy="2965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8" name="Google Shape;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
          <p:cNvSpPr/>
          <p:nvPr/>
        </p:nvSpPr>
        <p:spPr>
          <a:xfrm>
            <a:off x="426925" y="571500"/>
            <a:ext cx="1798800" cy="1798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txBox="1"/>
          <p:nvPr>
            <p:ph type="ctrTitle"/>
          </p:nvPr>
        </p:nvSpPr>
        <p:spPr>
          <a:xfrm>
            <a:off x="731725" y="571500"/>
            <a:ext cx="4775100" cy="277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Ứng dụng cung cấp dịch vụ mua bán trực tuyến</a:t>
            </a:r>
            <a:endParaRPr/>
          </a:p>
        </p:txBody>
      </p:sp>
      <p:sp>
        <p:nvSpPr>
          <p:cNvPr id="78" name="Google Shape;78;p1"/>
          <p:cNvSpPr txBox="1"/>
          <p:nvPr>
            <p:ph idx="1" type="subTitle"/>
          </p:nvPr>
        </p:nvSpPr>
        <p:spPr>
          <a:xfrm>
            <a:off x="731724" y="3533025"/>
            <a:ext cx="3345261" cy="7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Sinh viên: Bùi Dương Duy Khang</a:t>
            </a:r>
            <a:br>
              <a:rPr lang="en"/>
            </a:br>
            <a:r>
              <a:rPr lang="en"/>
              <a:t>MSSV: 19520618</a:t>
            </a:r>
            <a:endParaRPr/>
          </a:p>
        </p:txBody>
      </p:sp>
      <p:sp>
        <p:nvSpPr>
          <p:cNvPr id="79" name="Google Shape;79;p1"/>
          <p:cNvSpPr/>
          <p:nvPr/>
        </p:nvSpPr>
        <p:spPr>
          <a:xfrm>
            <a:off x="620701" y="4583262"/>
            <a:ext cx="2449800" cy="560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0" y="4583400"/>
            <a:ext cx="4133400" cy="560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1"/>
          <p:cNvGrpSpPr/>
          <p:nvPr/>
        </p:nvGrpSpPr>
        <p:grpSpPr>
          <a:xfrm rot="-5400000">
            <a:off x="-345052" y="3441048"/>
            <a:ext cx="1028703" cy="338618"/>
            <a:chOff x="2235050" y="548425"/>
            <a:chExt cx="307875" cy="101325"/>
          </a:xfrm>
        </p:grpSpPr>
        <p:sp>
          <p:nvSpPr>
            <p:cNvPr id="82" name="Google Shape;82;p1"/>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0"/>
          <p:cNvSpPr/>
          <p:nvPr/>
        </p:nvSpPr>
        <p:spPr>
          <a:xfrm rot="5400000">
            <a:off x="2685875" y="2520425"/>
            <a:ext cx="2182500" cy="585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txBox="1"/>
          <p:nvPr>
            <p:ph idx="1" type="subTitle"/>
          </p:nvPr>
        </p:nvSpPr>
        <p:spPr>
          <a:xfrm>
            <a:off x="742475" y="1721675"/>
            <a:ext cx="3852300" cy="1700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Việc tham khảo các hệ thống liên quan để biết được quy trình đối với các nghiệp vụ bên bán cũng như bên mua là điều nên làm để có thể “Đứng trên vai người khổng lồ”. </a:t>
            </a:r>
            <a:endParaRPr/>
          </a:p>
          <a:p>
            <a:pPr indent="0" lvl="0" marL="0" rtl="0" algn="l">
              <a:lnSpc>
                <a:spcPct val="100000"/>
              </a:lnSpc>
              <a:spcBef>
                <a:spcPts val="0"/>
              </a:spcBef>
              <a:spcAft>
                <a:spcPts val="0"/>
              </a:spcAft>
              <a:buSzPts val="1400"/>
              <a:buNone/>
            </a:pPr>
            <a:r>
              <a:rPr lang="en"/>
              <a:t>Đối với việc giao tiếp bên đơn vị thanh toán và vận chuyển ta có thể sử dụng API để lấy được thông tin của hệ thống khác vì hầu hết các đơn vị đều sử dụng webservice.</a:t>
            </a:r>
            <a:endParaRPr/>
          </a:p>
        </p:txBody>
      </p:sp>
      <p:sp>
        <p:nvSpPr>
          <p:cNvPr id="403" name="Google Shape;403;p10"/>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GIẢI PHÁP</a:t>
            </a:r>
            <a:endParaRPr/>
          </a:p>
        </p:txBody>
      </p:sp>
      <p:sp>
        <p:nvSpPr>
          <p:cNvPr id="404" name="Google Shape;404;p10"/>
          <p:cNvSpPr/>
          <p:nvPr/>
        </p:nvSpPr>
        <p:spPr>
          <a:xfrm>
            <a:off x="2513900" y="4574275"/>
            <a:ext cx="1345800" cy="1345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10"/>
          <p:cNvGrpSpPr/>
          <p:nvPr/>
        </p:nvGrpSpPr>
        <p:grpSpPr>
          <a:xfrm rot="-5400000">
            <a:off x="5355606" y="429272"/>
            <a:ext cx="1286246" cy="427702"/>
            <a:chOff x="10027325" y="3399475"/>
            <a:chExt cx="215900" cy="71100"/>
          </a:xfrm>
        </p:grpSpPr>
        <p:sp>
          <p:nvSpPr>
            <p:cNvPr id="406" name="Google Shape;406;p10"/>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0"/>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0"/>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0"/>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0"/>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0"/>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0"/>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0"/>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0"/>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7" name="Google Shape;427;p10"/>
          <p:cNvPicPr preferRelativeResize="0"/>
          <p:nvPr/>
        </p:nvPicPr>
        <p:blipFill rotWithShape="1">
          <a:blip r:embed="rId3">
            <a:alphaModFix/>
          </a:blip>
          <a:srcRect b="622" l="0" r="0" t="612"/>
          <a:stretch/>
        </p:blipFill>
        <p:spPr>
          <a:xfrm>
            <a:off x="6056167" y="-25"/>
            <a:ext cx="2411016" cy="51435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1"/>
          <p:cNvSpPr/>
          <p:nvPr/>
        </p:nvSpPr>
        <p:spPr>
          <a:xfrm>
            <a:off x="2939125" y="2498425"/>
            <a:ext cx="3020700" cy="167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rot="5400000">
            <a:off x="613675" y="118050"/>
            <a:ext cx="1683900" cy="144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txBox="1"/>
          <p:nvPr>
            <p:ph type="title"/>
          </p:nvPr>
        </p:nvSpPr>
        <p:spPr>
          <a:xfrm>
            <a:off x="731700" y="1483800"/>
            <a:ext cx="4582800" cy="242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i="1" lang="en"/>
              <a:t>CÁC NGUỒN THÔNG TIN LIÊN QUAN</a:t>
            </a:r>
            <a:endParaRPr/>
          </a:p>
        </p:txBody>
      </p:sp>
      <p:sp>
        <p:nvSpPr>
          <p:cNvPr id="435" name="Google Shape;435;p11"/>
          <p:cNvSpPr txBox="1"/>
          <p:nvPr>
            <p:ph idx="2" type="title"/>
          </p:nvPr>
        </p:nvSpPr>
        <p:spPr>
          <a:xfrm>
            <a:off x="731725" y="571500"/>
            <a:ext cx="13452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grpSp>
        <p:nvGrpSpPr>
          <p:cNvPr id="436" name="Google Shape;436;p11"/>
          <p:cNvGrpSpPr/>
          <p:nvPr/>
        </p:nvGrpSpPr>
        <p:grpSpPr>
          <a:xfrm>
            <a:off x="7963207" y="357647"/>
            <a:ext cx="1286246" cy="427702"/>
            <a:chOff x="10027325" y="3399475"/>
            <a:chExt cx="215900" cy="71100"/>
          </a:xfrm>
        </p:grpSpPr>
        <p:sp>
          <p:nvSpPr>
            <p:cNvPr id="437" name="Google Shape;437;p11"/>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1"/>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1"/>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1"/>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1"/>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1"/>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1"/>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1"/>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1"/>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1"/>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1"/>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1"/>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1"/>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1"/>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1"/>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1"/>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1"/>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 name="Google Shape;458;p11"/>
          <p:cNvSpPr/>
          <p:nvPr/>
        </p:nvSpPr>
        <p:spPr>
          <a:xfrm>
            <a:off x="8338700" y="4173925"/>
            <a:ext cx="1143000" cy="114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1"/>
          <p:cNvSpPr/>
          <p:nvPr/>
        </p:nvSpPr>
        <p:spPr>
          <a:xfrm>
            <a:off x="0" y="4919100"/>
            <a:ext cx="2568600" cy="22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1">
            <a:hlinkClick action="ppaction://hlinksldjump" r:id="rId3"/>
          </p:cNvPr>
          <p:cNvSpPr/>
          <p:nvPr/>
        </p:nvSpPr>
        <p:spPr>
          <a:xfrm>
            <a:off x="7963200" y="1259400"/>
            <a:ext cx="449100" cy="224400"/>
          </a:xfrm>
          <a:prstGeom prst="lef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2"/>
          <p:cNvSpPr txBox="1"/>
          <p:nvPr>
            <p:ph idx="4" type="subTitle"/>
          </p:nvPr>
        </p:nvSpPr>
        <p:spPr>
          <a:xfrm>
            <a:off x="1219863" y="2702161"/>
            <a:ext cx="22380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Các quy trình cũng như giao diện có thể tham khảo được từ các ứng dụng hiện có</a:t>
            </a:r>
            <a:endParaRPr/>
          </a:p>
        </p:txBody>
      </p:sp>
      <p:sp>
        <p:nvSpPr>
          <p:cNvPr id="466" name="Google Shape;466;p12"/>
          <p:cNvSpPr txBox="1"/>
          <p:nvPr>
            <p:ph idx="5" type="subTitle"/>
          </p:nvPr>
        </p:nvSpPr>
        <p:spPr>
          <a:xfrm>
            <a:off x="6077196" y="2644350"/>
            <a:ext cx="22380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Một số yếu tố về quản lý, kế toán có thể tham khảo trong một số phương pháp quy định từ nhà nước.</a:t>
            </a:r>
            <a:endParaRPr/>
          </a:p>
        </p:txBody>
      </p:sp>
      <p:sp>
        <p:nvSpPr>
          <p:cNvPr id="467" name="Google Shape;467;p12"/>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NGUỒN THÔNG TIN LIÊN QUAN</a:t>
            </a:r>
            <a:endParaRPr/>
          </a:p>
        </p:txBody>
      </p:sp>
      <p:sp>
        <p:nvSpPr>
          <p:cNvPr id="468" name="Google Shape;468;p12"/>
          <p:cNvSpPr txBox="1"/>
          <p:nvPr>
            <p:ph idx="1" type="subTitle"/>
          </p:nvPr>
        </p:nvSpPr>
        <p:spPr>
          <a:xfrm>
            <a:off x="506896" y="1910459"/>
            <a:ext cx="22380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3"/>
                </a:solidFill>
              </a:rPr>
              <a:t>Các ứng dụng thương mại điện tủ hiện tại</a:t>
            </a:r>
            <a:endParaRPr>
              <a:solidFill>
                <a:schemeClr val="accent3"/>
              </a:solidFill>
            </a:endParaRPr>
          </a:p>
        </p:txBody>
      </p:sp>
      <p:sp>
        <p:nvSpPr>
          <p:cNvPr id="469" name="Google Shape;469;p12"/>
          <p:cNvSpPr txBox="1"/>
          <p:nvPr>
            <p:ph idx="3" type="subTitle"/>
          </p:nvPr>
        </p:nvSpPr>
        <p:spPr>
          <a:xfrm>
            <a:off x="5151184" y="1824484"/>
            <a:ext cx="22380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3"/>
                </a:solidFill>
              </a:rPr>
              <a:t>Các quy định, phương pháp</a:t>
            </a:r>
            <a:endParaRPr>
              <a:solidFill>
                <a:schemeClr val="accent3"/>
              </a:solidFill>
            </a:endParaRPr>
          </a:p>
        </p:txBody>
      </p:sp>
      <p:sp>
        <p:nvSpPr>
          <p:cNvPr id="470" name="Google Shape;470;p12"/>
          <p:cNvSpPr/>
          <p:nvPr/>
        </p:nvSpPr>
        <p:spPr>
          <a:xfrm>
            <a:off x="4775" y="-813450"/>
            <a:ext cx="1569900" cy="1569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2"/>
          <p:cNvSpPr/>
          <p:nvPr/>
        </p:nvSpPr>
        <p:spPr>
          <a:xfrm>
            <a:off x="8532901" y="571500"/>
            <a:ext cx="611100" cy="56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 name="Google Shape;472;p12"/>
          <p:cNvGrpSpPr/>
          <p:nvPr/>
        </p:nvGrpSpPr>
        <p:grpSpPr>
          <a:xfrm rot="-5400000">
            <a:off x="-345052" y="1604448"/>
            <a:ext cx="1028703" cy="338618"/>
            <a:chOff x="2235050" y="548425"/>
            <a:chExt cx="307875" cy="101325"/>
          </a:xfrm>
        </p:grpSpPr>
        <p:sp>
          <p:nvSpPr>
            <p:cNvPr id="473" name="Google Shape;473;p12"/>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2"/>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2"/>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2"/>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2"/>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2"/>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2"/>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2"/>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2"/>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2"/>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2"/>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2"/>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 name="Google Shape;494;p12"/>
          <p:cNvGrpSpPr/>
          <p:nvPr/>
        </p:nvGrpSpPr>
        <p:grpSpPr>
          <a:xfrm rot="-5400000">
            <a:off x="8460348" y="3890623"/>
            <a:ext cx="1028703" cy="338618"/>
            <a:chOff x="2235050" y="548425"/>
            <a:chExt cx="307875" cy="101325"/>
          </a:xfrm>
        </p:grpSpPr>
        <p:sp>
          <p:nvSpPr>
            <p:cNvPr id="495" name="Google Shape;495;p12"/>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2"/>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2"/>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2"/>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2"/>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081df4f08b_0_10"/>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 </a:t>
            </a:r>
            <a:endParaRPr/>
          </a:p>
        </p:txBody>
      </p:sp>
      <p:sp>
        <p:nvSpPr>
          <p:cNvPr id="521" name="Google Shape;521;g1081df4f08b_0_10"/>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2" name="Google Shape;522;g1081df4f08b_0_10"/>
          <p:cNvGrpSpPr/>
          <p:nvPr/>
        </p:nvGrpSpPr>
        <p:grpSpPr>
          <a:xfrm rot="-5400000">
            <a:off x="7555335" y="429278"/>
            <a:ext cx="1286246" cy="427702"/>
            <a:chOff x="10027325" y="3399475"/>
            <a:chExt cx="215900" cy="71100"/>
          </a:xfrm>
        </p:grpSpPr>
        <p:sp>
          <p:nvSpPr>
            <p:cNvPr id="523" name="Google Shape;523;g1081df4f08b_0_10"/>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081df4f08b_0_10"/>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081df4f08b_0_10"/>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081df4f08b_0_10"/>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081df4f08b_0_10"/>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081df4f08b_0_10"/>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081df4f08b_0_10"/>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081df4f08b_0_10"/>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081df4f08b_0_10"/>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081df4f08b_0_10"/>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081df4f08b_0_10"/>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081df4f08b_0_10"/>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081df4f08b_0_10"/>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081df4f08b_0_10"/>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081df4f08b_0_10"/>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081df4f08b_0_10"/>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081df4f08b_0_10"/>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081df4f08b_0_10"/>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081df4f08b_0_10"/>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081df4f08b_0_10"/>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081df4f08b_0_10"/>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44" name="Google Shape;544;g1081df4f08b_0_10"/>
          <p:cNvPicPr preferRelativeResize="0"/>
          <p:nvPr/>
        </p:nvPicPr>
        <p:blipFill>
          <a:blip r:embed="rId3">
            <a:alphaModFix/>
          </a:blip>
          <a:stretch>
            <a:fillRect/>
          </a:stretch>
        </p:blipFill>
        <p:spPr>
          <a:xfrm>
            <a:off x="1344000" y="830200"/>
            <a:ext cx="6197924" cy="309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3"/>
          <p:cNvSpPr/>
          <p:nvPr/>
        </p:nvSpPr>
        <p:spPr>
          <a:xfrm>
            <a:off x="2939125" y="2498425"/>
            <a:ext cx="3020700" cy="167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3"/>
          <p:cNvSpPr/>
          <p:nvPr/>
        </p:nvSpPr>
        <p:spPr>
          <a:xfrm rot="5400000">
            <a:off x="613675" y="118050"/>
            <a:ext cx="1683900" cy="144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3"/>
          <p:cNvSpPr txBox="1"/>
          <p:nvPr>
            <p:ph type="title"/>
          </p:nvPr>
        </p:nvSpPr>
        <p:spPr>
          <a:xfrm>
            <a:off x="731700" y="1830900"/>
            <a:ext cx="4582820" cy="207505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i="1" lang="en"/>
              <a:t>PHÂN RÃ CHỨC NĂNG</a:t>
            </a:r>
            <a:endParaRPr/>
          </a:p>
        </p:txBody>
      </p:sp>
      <p:sp>
        <p:nvSpPr>
          <p:cNvPr id="552" name="Google Shape;552;p13"/>
          <p:cNvSpPr txBox="1"/>
          <p:nvPr>
            <p:ph idx="2" type="title"/>
          </p:nvPr>
        </p:nvSpPr>
        <p:spPr>
          <a:xfrm>
            <a:off x="731725" y="571500"/>
            <a:ext cx="13452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grpSp>
        <p:nvGrpSpPr>
          <p:cNvPr id="553" name="Google Shape;553;p13"/>
          <p:cNvGrpSpPr/>
          <p:nvPr/>
        </p:nvGrpSpPr>
        <p:grpSpPr>
          <a:xfrm>
            <a:off x="7963207" y="357647"/>
            <a:ext cx="1286246" cy="427702"/>
            <a:chOff x="10027325" y="3399475"/>
            <a:chExt cx="215900" cy="71100"/>
          </a:xfrm>
        </p:grpSpPr>
        <p:sp>
          <p:nvSpPr>
            <p:cNvPr id="554" name="Google Shape;554;p13"/>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3"/>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3"/>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3"/>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3"/>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3"/>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3"/>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3"/>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3"/>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3"/>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3"/>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3"/>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3"/>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3"/>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3"/>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3"/>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3"/>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3"/>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3"/>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3"/>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13"/>
          <p:cNvSpPr/>
          <p:nvPr/>
        </p:nvSpPr>
        <p:spPr>
          <a:xfrm>
            <a:off x="8338700" y="4173925"/>
            <a:ext cx="1143000" cy="114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3"/>
          <p:cNvSpPr/>
          <p:nvPr/>
        </p:nvSpPr>
        <p:spPr>
          <a:xfrm>
            <a:off x="0" y="4919100"/>
            <a:ext cx="2568600" cy="22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3">
            <a:hlinkClick action="ppaction://hlinksldjump" r:id="rId3"/>
          </p:cNvPr>
          <p:cNvSpPr/>
          <p:nvPr/>
        </p:nvSpPr>
        <p:spPr>
          <a:xfrm>
            <a:off x="7963200" y="1259400"/>
            <a:ext cx="449100" cy="224400"/>
          </a:xfrm>
          <a:prstGeom prst="lef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081bb616d3_0_147"/>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 name="Google Shape;583;g1081bb616d3_0_147"/>
          <p:cNvGrpSpPr/>
          <p:nvPr/>
        </p:nvGrpSpPr>
        <p:grpSpPr>
          <a:xfrm rot="-5400000">
            <a:off x="7555335" y="429278"/>
            <a:ext cx="1286246" cy="427702"/>
            <a:chOff x="10027325" y="3399475"/>
            <a:chExt cx="215900" cy="71100"/>
          </a:xfrm>
        </p:grpSpPr>
        <p:sp>
          <p:nvSpPr>
            <p:cNvPr id="584" name="Google Shape;584;g1081bb616d3_0_14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081bb616d3_0_14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1081bb616d3_0_14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081bb616d3_0_14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081bb616d3_0_14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081bb616d3_0_14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081bb616d3_0_14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081bb616d3_0_14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081bb616d3_0_14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1081bb616d3_0_14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1081bb616d3_0_14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1081bb616d3_0_14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1081bb616d3_0_14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1081bb616d3_0_14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1081bb616d3_0_14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1081bb616d3_0_14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1081bb616d3_0_14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1081bb616d3_0_14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1081bb616d3_0_14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1081bb616d3_0_14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1081bb616d3_0_14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5" name="Google Shape;605;g1081bb616d3_0_147"/>
          <p:cNvPicPr preferRelativeResize="0"/>
          <p:nvPr/>
        </p:nvPicPr>
        <p:blipFill>
          <a:blip r:embed="rId3">
            <a:alphaModFix/>
          </a:blip>
          <a:stretch>
            <a:fillRect/>
          </a:stretch>
        </p:blipFill>
        <p:spPr>
          <a:xfrm>
            <a:off x="738175" y="917813"/>
            <a:ext cx="7667625" cy="3095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1081bb616d3_0_179"/>
          <p:cNvSpPr/>
          <p:nvPr/>
        </p:nvSpPr>
        <p:spPr>
          <a:xfrm>
            <a:off x="4477500" y="683250"/>
            <a:ext cx="2717400" cy="46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1081bb616d3_0_179"/>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i="1" lang="en"/>
              <a:t>CÁC CHỨC NĂNG</a:t>
            </a:r>
            <a:endParaRPr/>
          </a:p>
        </p:txBody>
      </p:sp>
      <p:sp>
        <p:nvSpPr>
          <p:cNvPr id="612" name="Google Shape;612;g1081bb616d3_0_179"/>
          <p:cNvSpPr/>
          <p:nvPr/>
        </p:nvSpPr>
        <p:spPr>
          <a:xfrm>
            <a:off x="-756925" y="3829825"/>
            <a:ext cx="1488900" cy="1488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1081bb616d3_0_179"/>
          <p:cNvSpPr/>
          <p:nvPr/>
        </p:nvSpPr>
        <p:spPr>
          <a:xfrm>
            <a:off x="6588900" y="0"/>
            <a:ext cx="2568600" cy="46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g1081bb616d3_0_179"/>
          <p:cNvGrpSpPr/>
          <p:nvPr/>
        </p:nvGrpSpPr>
        <p:grpSpPr>
          <a:xfrm rot="5400000">
            <a:off x="302455" y="417538"/>
            <a:ext cx="1286246" cy="427702"/>
            <a:chOff x="10027325" y="3399475"/>
            <a:chExt cx="215900" cy="71100"/>
          </a:xfrm>
        </p:grpSpPr>
        <p:sp>
          <p:nvSpPr>
            <p:cNvPr id="615" name="Google Shape;615;g1081bb616d3_0_179"/>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1081bb616d3_0_179"/>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1081bb616d3_0_179"/>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1081bb616d3_0_179"/>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1081bb616d3_0_179"/>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1081bb616d3_0_179"/>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1081bb616d3_0_179"/>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1081bb616d3_0_179"/>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1081bb616d3_0_179"/>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1081bb616d3_0_179"/>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1081bb616d3_0_179"/>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1081bb616d3_0_179"/>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1081bb616d3_0_179"/>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1081bb616d3_0_179"/>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1081bb616d3_0_179"/>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1081bb616d3_0_179"/>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1081bb616d3_0_179"/>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1081bb616d3_0_179"/>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1081bb616d3_0_179"/>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1081bb616d3_0_179"/>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1081bb616d3_0_179"/>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6" name="Google Shape;636;g1081bb616d3_0_179"/>
          <p:cNvPicPr preferRelativeResize="0"/>
          <p:nvPr/>
        </p:nvPicPr>
        <p:blipFill rotWithShape="1">
          <a:blip r:embed="rId3">
            <a:alphaModFix/>
          </a:blip>
          <a:srcRect b="0" l="0" r="0" t="0"/>
          <a:stretch/>
        </p:blipFill>
        <p:spPr>
          <a:xfrm>
            <a:off x="2326230" y="1241830"/>
            <a:ext cx="1214494" cy="3872220"/>
          </a:xfrm>
          <a:prstGeom prst="rect">
            <a:avLst/>
          </a:prstGeom>
          <a:noFill/>
          <a:ln>
            <a:noFill/>
          </a:ln>
        </p:spPr>
      </p:pic>
      <p:pic>
        <p:nvPicPr>
          <p:cNvPr id="637" name="Google Shape;637;g1081bb616d3_0_179"/>
          <p:cNvPicPr preferRelativeResize="0"/>
          <p:nvPr/>
        </p:nvPicPr>
        <p:blipFill rotWithShape="1">
          <a:blip r:embed="rId4">
            <a:alphaModFix/>
          </a:blip>
          <a:srcRect b="0" l="0" r="0" t="0"/>
          <a:stretch/>
        </p:blipFill>
        <p:spPr>
          <a:xfrm>
            <a:off x="5327855" y="1209137"/>
            <a:ext cx="1132435" cy="388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081df4f08b_0_44"/>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 </a:t>
            </a:r>
            <a:endParaRPr/>
          </a:p>
        </p:txBody>
      </p:sp>
      <p:sp>
        <p:nvSpPr>
          <p:cNvPr id="643" name="Google Shape;643;g1081df4f08b_0_44"/>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g1081df4f08b_0_44"/>
          <p:cNvGrpSpPr/>
          <p:nvPr/>
        </p:nvGrpSpPr>
        <p:grpSpPr>
          <a:xfrm rot="-5400000">
            <a:off x="7555335" y="429278"/>
            <a:ext cx="1286246" cy="427702"/>
            <a:chOff x="10027325" y="3399475"/>
            <a:chExt cx="215900" cy="71100"/>
          </a:xfrm>
        </p:grpSpPr>
        <p:sp>
          <p:nvSpPr>
            <p:cNvPr id="645" name="Google Shape;645;g1081df4f08b_0_44"/>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1081df4f08b_0_44"/>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1081df4f08b_0_44"/>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g1081df4f08b_0_44"/>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g1081df4f08b_0_44"/>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081df4f08b_0_44"/>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1081df4f08b_0_44"/>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1081df4f08b_0_44"/>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1081df4f08b_0_44"/>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1081df4f08b_0_44"/>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g1081df4f08b_0_44"/>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1081df4f08b_0_44"/>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1081df4f08b_0_44"/>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081df4f08b_0_44"/>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1081df4f08b_0_44"/>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1081df4f08b_0_44"/>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081df4f08b_0_44"/>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081df4f08b_0_44"/>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1081df4f08b_0_44"/>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1081df4f08b_0_44"/>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1081df4f08b_0_44"/>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66" name="Google Shape;666;g1081df4f08b_0_44"/>
          <p:cNvPicPr preferRelativeResize="0"/>
          <p:nvPr/>
        </p:nvPicPr>
        <p:blipFill>
          <a:blip r:embed="rId3">
            <a:alphaModFix/>
          </a:blip>
          <a:stretch>
            <a:fillRect/>
          </a:stretch>
        </p:blipFill>
        <p:spPr>
          <a:xfrm>
            <a:off x="1534975" y="1339627"/>
            <a:ext cx="4543425" cy="232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1081bb616d3_0_87"/>
          <p:cNvSpPr txBox="1"/>
          <p:nvPr>
            <p:ph type="title"/>
          </p:nvPr>
        </p:nvSpPr>
        <p:spPr>
          <a:xfrm>
            <a:off x="682200" y="125775"/>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Activity </a:t>
            </a:r>
            <a:r>
              <a:rPr lang="en"/>
              <a:t>diagram</a:t>
            </a:r>
            <a:endParaRPr/>
          </a:p>
        </p:txBody>
      </p:sp>
      <p:sp>
        <p:nvSpPr>
          <p:cNvPr id="672" name="Google Shape;672;g1081bb616d3_0_87"/>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3" name="Google Shape;673;g1081bb616d3_0_87"/>
          <p:cNvGrpSpPr/>
          <p:nvPr/>
        </p:nvGrpSpPr>
        <p:grpSpPr>
          <a:xfrm rot="-5400000">
            <a:off x="7555335" y="429278"/>
            <a:ext cx="1286246" cy="427702"/>
            <a:chOff x="10027325" y="3399475"/>
            <a:chExt cx="215900" cy="71100"/>
          </a:xfrm>
        </p:grpSpPr>
        <p:sp>
          <p:nvSpPr>
            <p:cNvPr id="674" name="Google Shape;674;g1081bb616d3_0_8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1081bb616d3_0_8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081bb616d3_0_8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081bb616d3_0_8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1081bb616d3_0_8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081bb616d3_0_8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1081bb616d3_0_8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081bb616d3_0_8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1081bb616d3_0_8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081bb616d3_0_8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1081bb616d3_0_8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081bb616d3_0_8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1081bb616d3_0_8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1081bb616d3_0_8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081bb616d3_0_8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081bb616d3_0_8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081bb616d3_0_8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081bb616d3_0_8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1081bb616d3_0_8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081bb616d3_0_8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1081bb616d3_0_8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5" name="Google Shape;695;g1081bb616d3_0_87"/>
          <p:cNvPicPr preferRelativeResize="0"/>
          <p:nvPr/>
        </p:nvPicPr>
        <p:blipFill>
          <a:blip r:embed="rId3">
            <a:alphaModFix/>
          </a:blip>
          <a:stretch>
            <a:fillRect/>
          </a:stretch>
        </p:blipFill>
        <p:spPr>
          <a:xfrm>
            <a:off x="2069413" y="1025900"/>
            <a:ext cx="4906174" cy="364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4"/>
          <p:cNvSpPr/>
          <p:nvPr/>
        </p:nvSpPr>
        <p:spPr>
          <a:xfrm>
            <a:off x="4477500" y="683250"/>
            <a:ext cx="2717400" cy="46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4"/>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i="1" lang="en"/>
              <a:t>CÁC CHỨC NĂNG</a:t>
            </a:r>
            <a:endParaRPr/>
          </a:p>
        </p:txBody>
      </p:sp>
      <p:sp>
        <p:nvSpPr>
          <p:cNvPr id="702" name="Google Shape;702;p14"/>
          <p:cNvSpPr/>
          <p:nvPr/>
        </p:nvSpPr>
        <p:spPr>
          <a:xfrm>
            <a:off x="-756925" y="3829825"/>
            <a:ext cx="1488900" cy="1488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4"/>
          <p:cNvSpPr/>
          <p:nvPr/>
        </p:nvSpPr>
        <p:spPr>
          <a:xfrm>
            <a:off x="6588900" y="0"/>
            <a:ext cx="2568600" cy="464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4" name="Google Shape;704;p14"/>
          <p:cNvGrpSpPr/>
          <p:nvPr/>
        </p:nvGrpSpPr>
        <p:grpSpPr>
          <a:xfrm rot="5400000">
            <a:off x="302457" y="417544"/>
            <a:ext cx="1286246" cy="427702"/>
            <a:chOff x="10027325" y="3399475"/>
            <a:chExt cx="215900" cy="71100"/>
          </a:xfrm>
        </p:grpSpPr>
        <p:sp>
          <p:nvSpPr>
            <p:cNvPr id="705" name="Google Shape;705;p14"/>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4"/>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4"/>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4"/>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4"/>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4"/>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4"/>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4"/>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4"/>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4"/>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4"/>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4"/>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4"/>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4"/>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4"/>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4"/>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4"/>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4"/>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4"/>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4"/>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4"/>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26" name="Google Shape;726;p14"/>
          <p:cNvPicPr preferRelativeResize="0"/>
          <p:nvPr/>
        </p:nvPicPr>
        <p:blipFill>
          <a:blip r:embed="rId3">
            <a:alphaModFix/>
          </a:blip>
          <a:stretch>
            <a:fillRect/>
          </a:stretch>
        </p:blipFill>
        <p:spPr>
          <a:xfrm>
            <a:off x="3192026" y="1089600"/>
            <a:ext cx="2886050" cy="3979950"/>
          </a:xfrm>
          <a:prstGeom prst="rect">
            <a:avLst/>
          </a:prstGeom>
          <a:noFill/>
          <a:ln>
            <a:noFill/>
          </a:ln>
        </p:spPr>
      </p:pic>
      <p:pic>
        <p:nvPicPr>
          <p:cNvPr id="727" name="Google Shape;727;p14"/>
          <p:cNvPicPr preferRelativeResize="0"/>
          <p:nvPr/>
        </p:nvPicPr>
        <p:blipFill>
          <a:blip r:embed="rId4">
            <a:alphaModFix/>
          </a:blip>
          <a:stretch>
            <a:fillRect/>
          </a:stretch>
        </p:blipFill>
        <p:spPr>
          <a:xfrm>
            <a:off x="731722" y="1147647"/>
            <a:ext cx="2508425" cy="948550"/>
          </a:xfrm>
          <a:prstGeom prst="rect">
            <a:avLst/>
          </a:prstGeom>
          <a:noFill/>
          <a:ln>
            <a:noFill/>
          </a:ln>
        </p:spPr>
      </p:pic>
      <p:pic>
        <p:nvPicPr>
          <p:cNvPr id="728" name="Google Shape;728;p14"/>
          <p:cNvPicPr preferRelativeResize="0"/>
          <p:nvPr/>
        </p:nvPicPr>
        <p:blipFill>
          <a:blip r:embed="rId5">
            <a:alphaModFix/>
          </a:blip>
          <a:stretch>
            <a:fillRect/>
          </a:stretch>
        </p:blipFill>
        <p:spPr>
          <a:xfrm>
            <a:off x="6078075" y="4329974"/>
            <a:ext cx="2679025" cy="73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p:nvPr/>
        </p:nvSpPr>
        <p:spPr>
          <a:xfrm>
            <a:off x="7800000" y="3272650"/>
            <a:ext cx="1344000" cy="612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7800000" y="1647275"/>
            <a:ext cx="1344000" cy="612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25" y="3272650"/>
            <a:ext cx="1344000" cy="612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0" y="1647275"/>
            <a:ext cx="1344000" cy="612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txBox="1"/>
          <p:nvPr>
            <p:ph type="title"/>
          </p:nvPr>
        </p:nvSpPr>
        <p:spPr>
          <a:xfrm>
            <a:off x="731700"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TABLE OF CONTENTS</a:t>
            </a:r>
            <a:endParaRPr/>
          </a:p>
        </p:txBody>
      </p:sp>
      <p:sp>
        <p:nvSpPr>
          <p:cNvPr id="112" name="Google Shape;112;p2">
            <a:hlinkClick action="ppaction://hlinksldjump" r:id="rId3"/>
          </p:cNvPr>
          <p:cNvSpPr txBox="1"/>
          <p:nvPr>
            <p:ph idx="2" type="title"/>
          </p:nvPr>
        </p:nvSpPr>
        <p:spPr>
          <a:xfrm>
            <a:off x="731700" y="1678625"/>
            <a:ext cx="10041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01</a:t>
            </a:r>
            <a:endParaRPr/>
          </a:p>
        </p:txBody>
      </p:sp>
      <p:sp>
        <p:nvSpPr>
          <p:cNvPr id="113" name="Google Shape;113;p2">
            <a:hlinkClick action="ppaction://hlinksldjump" r:id="rId4"/>
          </p:cNvPr>
          <p:cNvSpPr txBox="1"/>
          <p:nvPr>
            <p:ph idx="1" type="subTitle"/>
          </p:nvPr>
        </p:nvSpPr>
        <p:spPr>
          <a:xfrm>
            <a:off x="1735800" y="1678625"/>
            <a:ext cx="1872900" cy="54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i="1" lang="en"/>
              <a:t>VẤN ĐỀ VÀ GIẢI PHÁP</a:t>
            </a:r>
            <a:endParaRPr i="1"/>
          </a:p>
        </p:txBody>
      </p:sp>
      <p:sp>
        <p:nvSpPr>
          <p:cNvPr id="114" name="Google Shape;114;p2"/>
          <p:cNvSpPr txBox="1"/>
          <p:nvPr>
            <p:ph idx="3" type="title"/>
          </p:nvPr>
        </p:nvSpPr>
        <p:spPr>
          <a:xfrm>
            <a:off x="731700" y="3335350"/>
            <a:ext cx="10041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03</a:t>
            </a:r>
            <a:endParaRPr/>
          </a:p>
        </p:txBody>
      </p:sp>
      <p:sp>
        <p:nvSpPr>
          <p:cNvPr id="115" name="Google Shape;115;p2"/>
          <p:cNvSpPr txBox="1"/>
          <p:nvPr>
            <p:ph idx="6" type="subTitle"/>
          </p:nvPr>
        </p:nvSpPr>
        <p:spPr>
          <a:xfrm>
            <a:off x="1735800" y="3335350"/>
            <a:ext cx="1872900" cy="54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i="1" lang="en"/>
              <a:t>PHÂN RÃ CHỨC NĂNG</a:t>
            </a:r>
            <a:endParaRPr i="1"/>
          </a:p>
        </p:txBody>
      </p:sp>
      <p:sp>
        <p:nvSpPr>
          <p:cNvPr id="116" name="Google Shape;116;p2"/>
          <p:cNvSpPr txBox="1"/>
          <p:nvPr>
            <p:ph idx="4" type="title"/>
          </p:nvPr>
        </p:nvSpPr>
        <p:spPr>
          <a:xfrm>
            <a:off x="7408200" y="1678625"/>
            <a:ext cx="10041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02</a:t>
            </a:r>
            <a:endParaRPr/>
          </a:p>
        </p:txBody>
      </p:sp>
      <p:sp>
        <p:nvSpPr>
          <p:cNvPr id="117" name="Google Shape;117;p2"/>
          <p:cNvSpPr txBox="1"/>
          <p:nvPr>
            <p:ph idx="7" type="subTitle"/>
          </p:nvPr>
        </p:nvSpPr>
        <p:spPr>
          <a:xfrm>
            <a:off x="5535300" y="1678625"/>
            <a:ext cx="1872900" cy="549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i="1" lang="en"/>
              <a:t>CÁC NGUỒN THÔNG TIN LIÊN QUAN</a:t>
            </a:r>
            <a:endParaRPr i="1"/>
          </a:p>
        </p:txBody>
      </p:sp>
      <p:sp>
        <p:nvSpPr>
          <p:cNvPr id="118" name="Google Shape;118;p2"/>
          <p:cNvSpPr txBox="1"/>
          <p:nvPr>
            <p:ph idx="5" type="title"/>
          </p:nvPr>
        </p:nvSpPr>
        <p:spPr>
          <a:xfrm>
            <a:off x="7408200" y="3335350"/>
            <a:ext cx="10041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lang="en"/>
              <a:t>04</a:t>
            </a:r>
            <a:endParaRPr/>
          </a:p>
        </p:txBody>
      </p:sp>
      <p:sp>
        <p:nvSpPr>
          <p:cNvPr id="119" name="Google Shape;119;p2"/>
          <p:cNvSpPr txBox="1"/>
          <p:nvPr>
            <p:ph idx="8" type="subTitle"/>
          </p:nvPr>
        </p:nvSpPr>
        <p:spPr>
          <a:xfrm>
            <a:off x="5535300" y="3335350"/>
            <a:ext cx="1872900" cy="549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i="1" lang="en"/>
              <a:t>CÁC SƠ ĐỒ MÔ TẢ</a:t>
            </a:r>
            <a:endParaRPr i="1"/>
          </a:p>
        </p:txBody>
      </p:sp>
      <p:sp>
        <p:nvSpPr>
          <p:cNvPr id="120" name="Google Shape;120;p2"/>
          <p:cNvSpPr/>
          <p:nvPr/>
        </p:nvSpPr>
        <p:spPr>
          <a:xfrm>
            <a:off x="432475" y="4593900"/>
            <a:ext cx="598500" cy="549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2"/>
          <p:cNvGrpSpPr/>
          <p:nvPr/>
        </p:nvGrpSpPr>
        <p:grpSpPr>
          <a:xfrm rot="-5400000">
            <a:off x="3857628" y="4215275"/>
            <a:ext cx="1428740" cy="427702"/>
            <a:chOff x="10027325" y="3399475"/>
            <a:chExt cx="215900" cy="71100"/>
          </a:xfrm>
        </p:grpSpPr>
        <p:sp>
          <p:nvSpPr>
            <p:cNvPr id="122" name="Google Shape;122;p2"/>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2"/>
          <p:cNvSpPr/>
          <p:nvPr/>
        </p:nvSpPr>
        <p:spPr>
          <a:xfrm>
            <a:off x="7121100" y="-719700"/>
            <a:ext cx="1291200" cy="1291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0" y="0"/>
            <a:ext cx="2568600" cy="46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1081bb616d3_0_117"/>
          <p:cNvSpPr txBox="1"/>
          <p:nvPr>
            <p:ph type="title"/>
          </p:nvPr>
        </p:nvSpPr>
        <p:spPr>
          <a:xfrm>
            <a:off x="498250" y="21775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Sequence</a:t>
            </a:r>
            <a:r>
              <a:rPr lang="en"/>
              <a:t> diagram</a:t>
            </a:r>
            <a:endParaRPr/>
          </a:p>
        </p:txBody>
      </p:sp>
      <p:sp>
        <p:nvSpPr>
          <p:cNvPr id="734" name="Google Shape;734;g1081bb616d3_0_117"/>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5" name="Google Shape;735;g1081bb616d3_0_117"/>
          <p:cNvGrpSpPr/>
          <p:nvPr/>
        </p:nvGrpSpPr>
        <p:grpSpPr>
          <a:xfrm rot="-5400000">
            <a:off x="7555335" y="429278"/>
            <a:ext cx="1286246" cy="427702"/>
            <a:chOff x="10027325" y="3399475"/>
            <a:chExt cx="215900" cy="71100"/>
          </a:xfrm>
        </p:grpSpPr>
        <p:sp>
          <p:nvSpPr>
            <p:cNvPr id="736" name="Google Shape;736;g1081bb616d3_0_11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1081bb616d3_0_11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1081bb616d3_0_11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1081bb616d3_0_11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1081bb616d3_0_11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1081bb616d3_0_11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081bb616d3_0_11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1081bb616d3_0_11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1081bb616d3_0_11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1081bb616d3_0_11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1081bb616d3_0_11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1081bb616d3_0_11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1081bb616d3_0_11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081bb616d3_0_11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1081bb616d3_0_11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1081bb616d3_0_11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081bb616d3_0_11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081bb616d3_0_11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1081bb616d3_0_11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1081bb616d3_0_11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1081bb616d3_0_11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57" name="Google Shape;757;g1081bb616d3_0_117"/>
          <p:cNvPicPr preferRelativeResize="0"/>
          <p:nvPr/>
        </p:nvPicPr>
        <p:blipFill>
          <a:blip r:embed="rId3">
            <a:alphaModFix/>
          </a:blip>
          <a:stretch>
            <a:fillRect/>
          </a:stretch>
        </p:blipFill>
        <p:spPr>
          <a:xfrm>
            <a:off x="2166400" y="1025900"/>
            <a:ext cx="4601299" cy="3866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5"/>
          <p:cNvSpPr/>
          <p:nvPr/>
        </p:nvSpPr>
        <p:spPr>
          <a:xfrm>
            <a:off x="2939125" y="2498425"/>
            <a:ext cx="3020700" cy="167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5"/>
          <p:cNvSpPr/>
          <p:nvPr/>
        </p:nvSpPr>
        <p:spPr>
          <a:xfrm rot="5400000">
            <a:off x="613675" y="118050"/>
            <a:ext cx="1683900" cy="144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5"/>
          <p:cNvSpPr txBox="1"/>
          <p:nvPr>
            <p:ph type="title"/>
          </p:nvPr>
        </p:nvSpPr>
        <p:spPr>
          <a:xfrm>
            <a:off x="731700" y="1830900"/>
            <a:ext cx="4582820" cy="207505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i="1" lang="en"/>
              <a:t>CÁC LOẠI SƠ ĐỒ MÔ TẢ</a:t>
            </a:r>
            <a:endParaRPr/>
          </a:p>
        </p:txBody>
      </p:sp>
      <p:sp>
        <p:nvSpPr>
          <p:cNvPr id="765" name="Google Shape;765;p15"/>
          <p:cNvSpPr txBox="1"/>
          <p:nvPr>
            <p:ph idx="2" type="title"/>
          </p:nvPr>
        </p:nvSpPr>
        <p:spPr>
          <a:xfrm>
            <a:off x="731725" y="571500"/>
            <a:ext cx="13452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grpSp>
        <p:nvGrpSpPr>
          <p:cNvPr id="766" name="Google Shape;766;p15"/>
          <p:cNvGrpSpPr/>
          <p:nvPr/>
        </p:nvGrpSpPr>
        <p:grpSpPr>
          <a:xfrm>
            <a:off x="7963207" y="357647"/>
            <a:ext cx="1286246" cy="427702"/>
            <a:chOff x="10027325" y="3399475"/>
            <a:chExt cx="215900" cy="71100"/>
          </a:xfrm>
        </p:grpSpPr>
        <p:sp>
          <p:nvSpPr>
            <p:cNvPr id="767" name="Google Shape;767;p15"/>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5"/>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5"/>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5"/>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5"/>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5"/>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5"/>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5"/>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5"/>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5"/>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5"/>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5"/>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5"/>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5"/>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5"/>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5"/>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5"/>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5"/>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5"/>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5"/>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8" name="Google Shape;788;p15"/>
          <p:cNvSpPr/>
          <p:nvPr/>
        </p:nvSpPr>
        <p:spPr>
          <a:xfrm>
            <a:off x="8338700" y="4173925"/>
            <a:ext cx="1143000" cy="114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0" y="4919100"/>
            <a:ext cx="2568600" cy="22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
            <a:hlinkClick action="ppaction://hlinksldjump" r:id="rId3"/>
          </p:cNvPr>
          <p:cNvSpPr/>
          <p:nvPr/>
        </p:nvSpPr>
        <p:spPr>
          <a:xfrm>
            <a:off x="7963200" y="1259400"/>
            <a:ext cx="449100" cy="224400"/>
          </a:xfrm>
          <a:prstGeom prst="lef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6"/>
          <p:cNvSpPr/>
          <p:nvPr/>
        </p:nvSpPr>
        <p:spPr>
          <a:xfrm>
            <a:off x="1216225" y="1990050"/>
            <a:ext cx="627900" cy="62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6"/>
          <p:cNvSpPr/>
          <p:nvPr/>
        </p:nvSpPr>
        <p:spPr>
          <a:xfrm>
            <a:off x="3278517" y="1990050"/>
            <a:ext cx="627900" cy="62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6"/>
          <p:cNvSpPr/>
          <p:nvPr/>
        </p:nvSpPr>
        <p:spPr>
          <a:xfrm>
            <a:off x="5026708" y="1990050"/>
            <a:ext cx="627900" cy="62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6"/>
          <p:cNvSpPr/>
          <p:nvPr/>
        </p:nvSpPr>
        <p:spPr>
          <a:xfrm>
            <a:off x="7008500" y="1990050"/>
            <a:ext cx="627900" cy="627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6"/>
          <p:cNvSpPr txBox="1"/>
          <p:nvPr>
            <p:ph idx="1" type="subTitle"/>
          </p:nvPr>
        </p:nvSpPr>
        <p:spPr>
          <a:xfrm>
            <a:off x="1325000" y="2296950"/>
            <a:ext cx="6369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4800"/>
              <a:t>1</a:t>
            </a:r>
            <a:endParaRPr sz="4800"/>
          </a:p>
        </p:txBody>
      </p:sp>
      <p:sp>
        <p:nvSpPr>
          <p:cNvPr id="800" name="Google Shape;800;p16"/>
          <p:cNvSpPr txBox="1"/>
          <p:nvPr>
            <p:ph idx="1" type="subTitle"/>
          </p:nvPr>
        </p:nvSpPr>
        <p:spPr>
          <a:xfrm>
            <a:off x="3274013" y="2296950"/>
            <a:ext cx="6369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4800"/>
              <a:t>2</a:t>
            </a:r>
            <a:endParaRPr sz="4800"/>
          </a:p>
        </p:txBody>
      </p:sp>
      <p:sp>
        <p:nvSpPr>
          <p:cNvPr id="801" name="Google Shape;801;p16"/>
          <p:cNvSpPr txBox="1"/>
          <p:nvPr>
            <p:ph idx="1" type="subTitle"/>
          </p:nvPr>
        </p:nvSpPr>
        <p:spPr>
          <a:xfrm>
            <a:off x="5223050" y="2296950"/>
            <a:ext cx="6369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4800"/>
              <a:t>3</a:t>
            </a:r>
            <a:endParaRPr sz="4800"/>
          </a:p>
        </p:txBody>
      </p:sp>
      <p:sp>
        <p:nvSpPr>
          <p:cNvPr id="802" name="Google Shape;802;p16"/>
          <p:cNvSpPr txBox="1"/>
          <p:nvPr>
            <p:ph idx="1" type="subTitle"/>
          </p:nvPr>
        </p:nvSpPr>
        <p:spPr>
          <a:xfrm>
            <a:off x="7172075" y="2296950"/>
            <a:ext cx="6369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4800"/>
              <a:t>4</a:t>
            </a:r>
            <a:endParaRPr sz="4800"/>
          </a:p>
        </p:txBody>
      </p:sp>
      <p:sp>
        <p:nvSpPr>
          <p:cNvPr id="803" name="Google Shape;803;p16"/>
          <p:cNvSpPr txBox="1"/>
          <p:nvPr>
            <p:ph idx="3" type="subTitle"/>
          </p:nvPr>
        </p:nvSpPr>
        <p:spPr>
          <a:xfrm>
            <a:off x="2687553" y="3108175"/>
            <a:ext cx="18234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i="1" lang="en">
                <a:solidFill>
                  <a:schemeClr val="accent3"/>
                </a:solidFill>
              </a:rPr>
              <a:t>Activity diagram</a:t>
            </a:r>
            <a:endParaRPr i="1">
              <a:solidFill>
                <a:schemeClr val="accent3"/>
              </a:solidFill>
            </a:endParaRPr>
          </a:p>
        </p:txBody>
      </p:sp>
      <p:sp>
        <p:nvSpPr>
          <p:cNvPr id="804" name="Google Shape;804;p16"/>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LOẠI SƠ ĐỒ MÔ TẢ</a:t>
            </a:r>
            <a:endParaRPr/>
          </a:p>
        </p:txBody>
      </p:sp>
      <p:sp>
        <p:nvSpPr>
          <p:cNvPr id="805" name="Google Shape;805;p16"/>
          <p:cNvSpPr txBox="1"/>
          <p:nvPr>
            <p:ph idx="1" type="subTitle"/>
          </p:nvPr>
        </p:nvSpPr>
        <p:spPr>
          <a:xfrm>
            <a:off x="731725" y="3108175"/>
            <a:ext cx="18234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accent3"/>
                </a:solidFill>
              </a:rPr>
              <a:t>Use case diagram</a:t>
            </a:r>
            <a:endParaRPr>
              <a:solidFill>
                <a:schemeClr val="accent3"/>
              </a:solidFill>
            </a:endParaRPr>
          </a:p>
        </p:txBody>
      </p:sp>
      <p:sp>
        <p:nvSpPr>
          <p:cNvPr id="806" name="Google Shape;806;p16"/>
          <p:cNvSpPr txBox="1"/>
          <p:nvPr>
            <p:ph idx="4" type="subTitle"/>
          </p:nvPr>
        </p:nvSpPr>
        <p:spPr>
          <a:xfrm>
            <a:off x="4633204" y="3108175"/>
            <a:ext cx="18234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accent3"/>
                </a:solidFill>
              </a:rPr>
              <a:t>Module view diagram, Context diagram</a:t>
            </a:r>
            <a:endParaRPr>
              <a:solidFill>
                <a:schemeClr val="accent3"/>
              </a:solidFill>
            </a:endParaRPr>
          </a:p>
        </p:txBody>
      </p:sp>
      <p:sp>
        <p:nvSpPr>
          <p:cNvPr id="807" name="Google Shape;807;p16"/>
          <p:cNvSpPr txBox="1"/>
          <p:nvPr>
            <p:ph idx="5" type="subTitle"/>
          </p:nvPr>
        </p:nvSpPr>
        <p:spPr>
          <a:xfrm>
            <a:off x="6589032" y="3108175"/>
            <a:ext cx="18234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i="1" lang="en">
                <a:solidFill>
                  <a:schemeClr val="accent3"/>
                </a:solidFill>
              </a:rPr>
              <a:t>Wireframe UI</a:t>
            </a:r>
            <a:endParaRPr i="1">
              <a:solidFill>
                <a:schemeClr val="accent3"/>
              </a:solidFill>
            </a:endParaRPr>
          </a:p>
        </p:txBody>
      </p:sp>
      <p:sp>
        <p:nvSpPr>
          <p:cNvPr id="808" name="Google Shape;808;p16"/>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9" name="Google Shape;809;p16"/>
          <p:cNvGrpSpPr/>
          <p:nvPr/>
        </p:nvGrpSpPr>
        <p:grpSpPr>
          <a:xfrm rot="-5400000">
            <a:off x="7555332" y="429272"/>
            <a:ext cx="1286246" cy="427702"/>
            <a:chOff x="10027325" y="3399475"/>
            <a:chExt cx="215900" cy="71100"/>
          </a:xfrm>
        </p:grpSpPr>
        <p:sp>
          <p:nvSpPr>
            <p:cNvPr id="810" name="Google Shape;810;p16"/>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6"/>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6"/>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6"/>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6"/>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6"/>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6"/>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6"/>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6"/>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6"/>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6"/>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6"/>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6"/>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6"/>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6"/>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6"/>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6"/>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6"/>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6"/>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6"/>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6"/>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7"/>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836" name="Google Shape;836;p17"/>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7" name="Google Shape;837;p17"/>
          <p:cNvGrpSpPr/>
          <p:nvPr/>
        </p:nvGrpSpPr>
        <p:grpSpPr>
          <a:xfrm rot="-5400000">
            <a:off x="7555332" y="429272"/>
            <a:ext cx="1286246" cy="427702"/>
            <a:chOff x="10027325" y="3399475"/>
            <a:chExt cx="215900" cy="71100"/>
          </a:xfrm>
        </p:grpSpPr>
        <p:sp>
          <p:nvSpPr>
            <p:cNvPr id="838" name="Google Shape;838;p1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p17"/>
          <p:cNvGrpSpPr/>
          <p:nvPr/>
        </p:nvGrpSpPr>
        <p:grpSpPr>
          <a:xfrm>
            <a:off x="731725" y="1562062"/>
            <a:ext cx="7499665" cy="3364063"/>
            <a:chOff x="-623002" y="1876328"/>
            <a:chExt cx="7168453" cy="2906167"/>
          </a:xfrm>
        </p:grpSpPr>
        <p:pic>
          <p:nvPicPr>
            <p:cNvPr id="860" name="Google Shape;860;p17"/>
            <p:cNvPicPr preferRelativeResize="0"/>
            <p:nvPr/>
          </p:nvPicPr>
          <p:blipFill rotWithShape="1">
            <a:blip r:embed="rId3">
              <a:alphaModFix/>
            </a:blip>
            <a:srcRect b="0" l="0" r="0" t="0"/>
            <a:stretch/>
          </p:blipFill>
          <p:spPr>
            <a:xfrm>
              <a:off x="3138652" y="1876328"/>
              <a:ext cx="3406799" cy="2906167"/>
            </a:xfrm>
            <a:prstGeom prst="rect">
              <a:avLst/>
            </a:prstGeom>
            <a:noFill/>
            <a:ln>
              <a:noFill/>
            </a:ln>
          </p:spPr>
        </p:pic>
        <p:pic>
          <p:nvPicPr>
            <p:cNvPr id="861" name="Google Shape;861;p17"/>
            <p:cNvPicPr preferRelativeResize="0"/>
            <p:nvPr/>
          </p:nvPicPr>
          <p:blipFill rotWithShape="1">
            <a:blip r:embed="rId4">
              <a:alphaModFix/>
            </a:blip>
            <a:srcRect b="0" l="0" r="0" t="0"/>
            <a:stretch/>
          </p:blipFill>
          <p:spPr>
            <a:xfrm>
              <a:off x="-623002" y="2062473"/>
              <a:ext cx="3517663" cy="2599117"/>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8"/>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867" name="Google Shape;867;p18"/>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18"/>
          <p:cNvGrpSpPr/>
          <p:nvPr/>
        </p:nvGrpSpPr>
        <p:grpSpPr>
          <a:xfrm rot="-5400000">
            <a:off x="7555332" y="429272"/>
            <a:ext cx="1286246" cy="427702"/>
            <a:chOff x="10027325" y="3399475"/>
            <a:chExt cx="215900" cy="71100"/>
          </a:xfrm>
        </p:grpSpPr>
        <p:sp>
          <p:nvSpPr>
            <p:cNvPr id="869" name="Google Shape;869;p18"/>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8"/>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8"/>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8"/>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8"/>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8"/>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8"/>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8"/>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8"/>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8"/>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8"/>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8"/>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8"/>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8"/>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8"/>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8"/>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8"/>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8"/>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8"/>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8"/>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8"/>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90" name="Google Shape;890;p18"/>
          <p:cNvPicPr preferRelativeResize="0"/>
          <p:nvPr/>
        </p:nvPicPr>
        <p:blipFill rotWithShape="1">
          <a:blip r:embed="rId3">
            <a:alphaModFix/>
          </a:blip>
          <a:srcRect b="0" l="0" r="0" t="0"/>
          <a:stretch/>
        </p:blipFill>
        <p:spPr>
          <a:xfrm>
            <a:off x="616095" y="1562062"/>
            <a:ext cx="3742069" cy="3107585"/>
          </a:xfrm>
          <a:prstGeom prst="rect">
            <a:avLst/>
          </a:prstGeom>
          <a:noFill/>
          <a:ln>
            <a:noFill/>
          </a:ln>
        </p:spPr>
      </p:pic>
      <p:pic>
        <p:nvPicPr>
          <p:cNvPr id="891" name="Google Shape;891;p18"/>
          <p:cNvPicPr preferRelativeResize="0"/>
          <p:nvPr/>
        </p:nvPicPr>
        <p:blipFill rotWithShape="1">
          <a:blip r:embed="rId4">
            <a:alphaModFix/>
          </a:blip>
          <a:srcRect b="0" l="0" r="0" t="0"/>
          <a:stretch/>
        </p:blipFill>
        <p:spPr>
          <a:xfrm>
            <a:off x="4918385" y="1694786"/>
            <a:ext cx="3432719" cy="28050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9"/>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897" name="Google Shape;897;p19"/>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8" name="Google Shape;898;p19"/>
          <p:cNvGrpSpPr/>
          <p:nvPr/>
        </p:nvGrpSpPr>
        <p:grpSpPr>
          <a:xfrm rot="-5400000">
            <a:off x="7555332" y="429272"/>
            <a:ext cx="1286246" cy="427702"/>
            <a:chOff x="10027325" y="3399475"/>
            <a:chExt cx="215900" cy="71100"/>
          </a:xfrm>
        </p:grpSpPr>
        <p:sp>
          <p:nvSpPr>
            <p:cNvPr id="899" name="Google Shape;899;p19"/>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9"/>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9"/>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9"/>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9"/>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9"/>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9"/>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9"/>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9"/>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9"/>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19"/>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9"/>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9"/>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9"/>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9"/>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9"/>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9"/>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9"/>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9"/>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9"/>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9"/>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0" name="Google Shape;920;p19"/>
          <p:cNvPicPr preferRelativeResize="0"/>
          <p:nvPr/>
        </p:nvPicPr>
        <p:blipFill rotWithShape="1">
          <a:blip r:embed="rId3">
            <a:alphaModFix/>
          </a:blip>
          <a:srcRect b="0" l="0" r="0" t="0"/>
          <a:stretch/>
        </p:blipFill>
        <p:spPr>
          <a:xfrm>
            <a:off x="494904" y="2000250"/>
            <a:ext cx="4221474" cy="2571750"/>
          </a:xfrm>
          <a:prstGeom prst="rect">
            <a:avLst/>
          </a:prstGeom>
          <a:noFill/>
          <a:ln>
            <a:noFill/>
          </a:ln>
        </p:spPr>
      </p:pic>
      <p:pic>
        <p:nvPicPr>
          <p:cNvPr id="921" name="Google Shape;921;p19"/>
          <p:cNvPicPr preferRelativeResize="0"/>
          <p:nvPr/>
        </p:nvPicPr>
        <p:blipFill rotWithShape="1">
          <a:blip r:embed="rId4">
            <a:alphaModFix/>
          </a:blip>
          <a:srcRect b="0" l="0" r="0" t="0"/>
          <a:stretch/>
        </p:blipFill>
        <p:spPr>
          <a:xfrm>
            <a:off x="5243309" y="1765514"/>
            <a:ext cx="3253909" cy="30250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20"/>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927" name="Google Shape;927;p20"/>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8" name="Google Shape;928;p20"/>
          <p:cNvGrpSpPr/>
          <p:nvPr/>
        </p:nvGrpSpPr>
        <p:grpSpPr>
          <a:xfrm rot="-5400000">
            <a:off x="7555332" y="429272"/>
            <a:ext cx="1286246" cy="427702"/>
            <a:chOff x="10027325" y="3399475"/>
            <a:chExt cx="215900" cy="71100"/>
          </a:xfrm>
        </p:grpSpPr>
        <p:sp>
          <p:nvSpPr>
            <p:cNvPr id="929" name="Google Shape;929;p20"/>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0"/>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0"/>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0"/>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0"/>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0"/>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0"/>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0"/>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0"/>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0"/>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0"/>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0"/>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0"/>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0"/>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0"/>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0"/>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0"/>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0"/>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0"/>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0"/>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0"/>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50" name="Google Shape;950;p20"/>
          <p:cNvPicPr preferRelativeResize="0"/>
          <p:nvPr/>
        </p:nvPicPr>
        <p:blipFill rotWithShape="1">
          <a:blip r:embed="rId3">
            <a:alphaModFix/>
          </a:blip>
          <a:srcRect b="0" l="0" r="0" t="0"/>
          <a:stretch/>
        </p:blipFill>
        <p:spPr>
          <a:xfrm>
            <a:off x="731725" y="1450664"/>
            <a:ext cx="2650069" cy="3547597"/>
          </a:xfrm>
          <a:prstGeom prst="rect">
            <a:avLst/>
          </a:prstGeom>
          <a:noFill/>
          <a:ln>
            <a:noFill/>
          </a:ln>
        </p:spPr>
      </p:pic>
      <p:pic>
        <p:nvPicPr>
          <p:cNvPr id="951" name="Google Shape;951;p20"/>
          <p:cNvPicPr preferRelativeResize="0"/>
          <p:nvPr/>
        </p:nvPicPr>
        <p:blipFill rotWithShape="1">
          <a:blip r:embed="rId4">
            <a:alphaModFix/>
          </a:blip>
          <a:srcRect b="0" l="0" r="0" t="0"/>
          <a:stretch/>
        </p:blipFill>
        <p:spPr>
          <a:xfrm>
            <a:off x="3949498" y="1450664"/>
            <a:ext cx="4035106" cy="35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21"/>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957" name="Google Shape;957;p21"/>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8" name="Google Shape;958;p21"/>
          <p:cNvGrpSpPr/>
          <p:nvPr/>
        </p:nvGrpSpPr>
        <p:grpSpPr>
          <a:xfrm rot="-5400000">
            <a:off x="7555332" y="429272"/>
            <a:ext cx="1286246" cy="427702"/>
            <a:chOff x="10027325" y="3399475"/>
            <a:chExt cx="215900" cy="71100"/>
          </a:xfrm>
        </p:grpSpPr>
        <p:sp>
          <p:nvSpPr>
            <p:cNvPr id="959" name="Google Shape;959;p21"/>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1"/>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1"/>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1"/>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1"/>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1"/>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1"/>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1"/>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1"/>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1"/>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1"/>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1"/>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1"/>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1"/>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1"/>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1"/>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1"/>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1"/>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1"/>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1"/>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1"/>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80" name="Google Shape;980;p21"/>
          <p:cNvPicPr preferRelativeResize="0"/>
          <p:nvPr/>
        </p:nvPicPr>
        <p:blipFill rotWithShape="1">
          <a:blip r:embed="rId3">
            <a:alphaModFix/>
          </a:blip>
          <a:srcRect b="0" l="0" r="0" t="0"/>
          <a:stretch/>
        </p:blipFill>
        <p:spPr>
          <a:xfrm>
            <a:off x="269729" y="2226810"/>
            <a:ext cx="4051939" cy="2506216"/>
          </a:xfrm>
          <a:prstGeom prst="rect">
            <a:avLst/>
          </a:prstGeom>
          <a:noFill/>
          <a:ln>
            <a:noFill/>
          </a:ln>
        </p:spPr>
      </p:pic>
      <p:pic>
        <p:nvPicPr>
          <p:cNvPr id="981" name="Google Shape;981;p21"/>
          <p:cNvPicPr preferRelativeResize="0"/>
          <p:nvPr/>
        </p:nvPicPr>
        <p:blipFill rotWithShape="1">
          <a:blip r:embed="rId4">
            <a:alphaModFix/>
          </a:blip>
          <a:srcRect b="0" l="0" r="0" t="0"/>
          <a:stretch/>
        </p:blipFill>
        <p:spPr>
          <a:xfrm>
            <a:off x="5277547" y="1952553"/>
            <a:ext cx="3263913" cy="28701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22"/>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CÁC USE-CASE </a:t>
            </a:r>
            <a:endParaRPr/>
          </a:p>
        </p:txBody>
      </p:sp>
      <p:sp>
        <p:nvSpPr>
          <p:cNvPr id="987" name="Google Shape;987;p22"/>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22"/>
          <p:cNvGrpSpPr/>
          <p:nvPr/>
        </p:nvGrpSpPr>
        <p:grpSpPr>
          <a:xfrm rot="-5400000">
            <a:off x="7555332" y="429272"/>
            <a:ext cx="1286246" cy="427702"/>
            <a:chOff x="10027325" y="3399475"/>
            <a:chExt cx="215900" cy="71100"/>
          </a:xfrm>
        </p:grpSpPr>
        <p:sp>
          <p:nvSpPr>
            <p:cNvPr id="989" name="Google Shape;989;p22"/>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2"/>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2"/>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2"/>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2"/>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2"/>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2"/>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2"/>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2"/>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2"/>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2"/>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2"/>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2"/>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2"/>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2"/>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2"/>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2"/>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2"/>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2"/>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2"/>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2"/>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0" name="Google Shape;1010;p22"/>
          <p:cNvPicPr preferRelativeResize="0"/>
          <p:nvPr/>
        </p:nvPicPr>
        <p:blipFill rotWithShape="1">
          <a:blip r:embed="rId3">
            <a:alphaModFix/>
          </a:blip>
          <a:srcRect b="0" l="0" r="0" t="0"/>
          <a:stretch/>
        </p:blipFill>
        <p:spPr>
          <a:xfrm>
            <a:off x="2024542" y="1221011"/>
            <a:ext cx="4381790" cy="38427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1081bb616d3_0_0"/>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Domain diagram</a:t>
            </a:r>
            <a:endParaRPr/>
          </a:p>
        </p:txBody>
      </p:sp>
      <p:sp>
        <p:nvSpPr>
          <p:cNvPr id="1016" name="Google Shape;1016;g1081bb616d3_0_0"/>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7" name="Google Shape;1017;g1081bb616d3_0_0"/>
          <p:cNvGrpSpPr/>
          <p:nvPr/>
        </p:nvGrpSpPr>
        <p:grpSpPr>
          <a:xfrm rot="-5400000">
            <a:off x="7555335" y="429278"/>
            <a:ext cx="1286246" cy="427702"/>
            <a:chOff x="10027325" y="3399475"/>
            <a:chExt cx="215900" cy="71100"/>
          </a:xfrm>
        </p:grpSpPr>
        <p:sp>
          <p:nvSpPr>
            <p:cNvPr id="1018" name="Google Shape;1018;g1081bb616d3_0_0"/>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1081bb616d3_0_0"/>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1081bb616d3_0_0"/>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1081bb616d3_0_0"/>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1081bb616d3_0_0"/>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1081bb616d3_0_0"/>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1081bb616d3_0_0"/>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1081bb616d3_0_0"/>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1081bb616d3_0_0"/>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1081bb616d3_0_0"/>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1081bb616d3_0_0"/>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1081bb616d3_0_0"/>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1081bb616d3_0_0"/>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1081bb616d3_0_0"/>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1081bb616d3_0_0"/>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1081bb616d3_0_0"/>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1081bb616d3_0_0"/>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1081bb616d3_0_0"/>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1081bb616d3_0_0"/>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1081bb616d3_0_0"/>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1081bb616d3_0_0"/>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39" name="Google Shape;1039;g1081bb616d3_0_0"/>
          <p:cNvPicPr preferRelativeResize="0"/>
          <p:nvPr/>
        </p:nvPicPr>
        <p:blipFill>
          <a:blip r:embed="rId3">
            <a:alphaModFix/>
          </a:blip>
          <a:stretch>
            <a:fillRect/>
          </a:stretch>
        </p:blipFill>
        <p:spPr>
          <a:xfrm>
            <a:off x="1536125" y="1348125"/>
            <a:ext cx="6071751" cy="3579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GIỚI THIỆU ĐỀ TÀI</a:t>
            </a:r>
            <a:endParaRPr/>
          </a:p>
        </p:txBody>
      </p:sp>
      <p:sp>
        <p:nvSpPr>
          <p:cNvPr id="150" name="Google Shape;150;p3"/>
          <p:cNvSpPr txBox="1"/>
          <p:nvPr>
            <p:ph idx="1" type="body"/>
          </p:nvPr>
        </p:nvSpPr>
        <p:spPr>
          <a:xfrm>
            <a:off x="731725" y="1276862"/>
            <a:ext cx="7680600" cy="2287361"/>
          </a:xfrm>
          <a:prstGeom prst="rect">
            <a:avLst/>
          </a:prstGeom>
          <a:noFill/>
          <a:ln>
            <a:noFill/>
          </a:ln>
        </p:spPr>
        <p:txBody>
          <a:bodyPr anchorCtr="0" anchor="ctr" bIns="91425" lIns="91425" spcFirstLastPara="1" rIns="91425" wrap="square" tIns="91425">
            <a:noAutofit/>
          </a:bodyPr>
          <a:lstStyle/>
          <a:p>
            <a:pPr indent="-171450" lvl="0" marL="171450" rtl="0" algn="l">
              <a:lnSpc>
                <a:spcPct val="100000"/>
              </a:lnSpc>
              <a:spcBef>
                <a:spcPts val="0"/>
              </a:spcBef>
              <a:spcAft>
                <a:spcPts val="0"/>
              </a:spcAft>
              <a:buSzPts val="1100"/>
              <a:buFont typeface="Arial"/>
              <a:buChar char="•"/>
            </a:pPr>
            <a:r>
              <a:rPr lang="en"/>
              <a:t>Đứng trước sự mở rộng, phát triển của lĩnh vực thương mại điện tử, việc thực hiện các giao dịch trực tuyến ngày càng được nhiều người biết đến bởi sự tiện lợi trong mua bán hàng hóa. Do đó dự án xây dựng “Ứng dụng cung cấp dịch vụ mua bán trực tuyến” được tạ ra, nhằm hỗ trợ thêm cho các đơn vị, doanh nghiệp có nhu cầu muốn số hóa hoạt động kinh doanh của bản thân.</a:t>
            </a:r>
            <a:endParaRPr/>
          </a:p>
          <a:p>
            <a:pPr indent="-171450" lvl="0" marL="171450" rtl="0" algn="l">
              <a:lnSpc>
                <a:spcPct val="100000"/>
              </a:lnSpc>
              <a:spcBef>
                <a:spcPts val="0"/>
              </a:spcBef>
              <a:spcAft>
                <a:spcPts val="0"/>
              </a:spcAft>
              <a:buSzPts val="1100"/>
              <a:buFont typeface="Arial"/>
              <a:buChar char="•"/>
            </a:pPr>
            <a:r>
              <a:rPr lang="en"/>
              <a:t>“Ứng dụng cung cấp dịch vụ mua bán trực tuyến” sẽ là ứng dụng thuộc dạng B2E trong lĩnh vực thương mại điện tử. Ứng dụng ra đời với mong đợi có khả năng vận chuyển đến khách hành (Đơn vị bên bán), mỗi một đơn vị bán sẽ sở hữu riêng cho mình một cửa hàng điện tử riêng.</a:t>
            </a:r>
            <a:endParaRPr/>
          </a:p>
          <a:p>
            <a:pPr indent="0" lvl="0" marL="0" rtl="0" algn="l">
              <a:lnSpc>
                <a:spcPct val="100000"/>
              </a:lnSpc>
              <a:spcBef>
                <a:spcPts val="0"/>
              </a:spcBef>
              <a:spcAft>
                <a:spcPts val="0"/>
              </a:spcAft>
              <a:buSzPts val="1100"/>
              <a:buNone/>
            </a:pPr>
            <a:r>
              <a:t/>
            </a:r>
            <a:endParaRPr/>
          </a:p>
        </p:txBody>
      </p:sp>
      <p:sp>
        <p:nvSpPr>
          <p:cNvPr id="151" name="Google Shape;151;p3"/>
          <p:cNvSpPr/>
          <p:nvPr/>
        </p:nvSpPr>
        <p:spPr>
          <a:xfrm>
            <a:off x="-204800" y="4574275"/>
            <a:ext cx="1092600" cy="10926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3"/>
          <p:cNvGrpSpPr/>
          <p:nvPr/>
        </p:nvGrpSpPr>
        <p:grpSpPr>
          <a:xfrm rot="-5400000">
            <a:off x="-185745" y="73430"/>
            <a:ext cx="1380512" cy="454412"/>
            <a:chOff x="2235050" y="548425"/>
            <a:chExt cx="307875" cy="101325"/>
          </a:xfrm>
        </p:grpSpPr>
        <p:sp>
          <p:nvSpPr>
            <p:cNvPr id="153" name="Google Shape;153;p3"/>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3"/>
          <p:cNvSpPr/>
          <p:nvPr/>
        </p:nvSpPr>
        <p:spPr>
          <a:xfrm>
            <a:off x="6575400" y="-75"/>
            <a:ext cx="2568600" cy="46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
          <p:cNvSpPr/>
          <p:nvPr/>
        </p:nvSpPr>
        <p:spPr>
          <a:xfrm rot="5400000">
            <a:off x="7627500" y="3057775"/>
            <a:ext cx="2568600" cy="464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g1081bb616d3_0_29"/>
          <p:cNvSpPr txBox="1"/>
          <p:nvPr>
            <p:ph type="title"/>
          </p:nvPr>
        </p:nvSpPr>
        <p:spPr>
          <a:xfrm>
            <a:off x="-1942600" y="2367038"/>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Entity</a:t>
            </a:r>
            <a:r>
              <a:rPr lang="en"/>
              <a:t> diagram</a:t>
            </a:r>
            <a:endParaRPr/>
          </a:p>
        </p:txBody>
      </p:sp>
      <p:sp>
        <p:nvSpPr>
          <p:cNvPr id="1045" name="Google Shape;1045;g1081bb616d3_0_29"/>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6" name="Google Shape;1046;g1081bb616d3_0_29"/>
          <p:cNvGrpSpPr/>
          <p:nvPr/>
        </p:nvGrpSpPr>
        <p:grpSpPr>
          <a:xfrm rot="-5400000">
            <a:off x="7555335" y="429278"/>
            <a:ext cx="1286246" cy="427702"/>
            <a:chOff x="10027325" y="3399475"/>
            <a:chExt cx="215900" cy="71100"/>
          </a:xfrm>
        </p:grpSpPr>
        <p:sp>
          <p:nvSpPr>
            <p:cNvPr id="1047" name="Google Shape;1047;g1081bb616d3_0_29"/>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1081bb616d3_0_29"/>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1081bb616d3_0_29"/>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081bb616d3_0_29"/>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1081bb616d3_0_29"/>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1081bb616d3_0_29"/>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1081bb616d3_0_29"/>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081bb616d3_0_29"/>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1081bb616d3_0_29"/>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1081bb616d3_0_29"/>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1081bb616d3_0_29"/>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1081bb616d3_0_29"/>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1081bb616d3_0_29"/>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1081bb616d3_0_29"/>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1081bb616d3_0_29"/>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1081bb616d3_0_29"/>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1081bb616d3_0_29"/>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1081bb616d3_0_29"/>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1081bb616d3_0_29"/>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1081bb616d3_0_29"/>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1081bb616d3_0_29"/>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68" name="Google Shape;1068;g1081bb616d3_0_29"/>
          <p:cNvPicPr preferRelativeResize="0"/>
          <p:nvPr/>
        </p:nvPicPr>
        <p:blipFill>
          <a:blip r:embed="rId3">
            <a:alphaModFix/>
          </a:blip>
          <a:stretch>
            <a:fillRect/>
          </a:stretch>
        </p:blipFill>
        <p:spPr>
          <a:xfrm>
            <a:off x="3673599" y="264338"/>
            <a:ext cx="5260401" cy="47518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g1081bb616d3_0_57"/>
          <p:cNvSpPr txBox="1"/>
          <p:nvPr>
            <p:ph type="title"/>
          </p:nvPr>
        </p:nvSpPr>
        <p:spPr>
          <a:xfrm>
            <a:off x="-1355375" y="24110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Class</a:t>
            </a:r>
            <a:r>
              <a:rPr lang="en"/>
              <a:t> </a:t>
            </a:r>
            <a:r>
              <a:rPr lang="en"/>
              <a:t>diagram</a:t>
            </a:r>
            <a:endParaRPr/>
          </a:p>
        </p:txBody>
      </p:sp>
      <p:sp>
        <p:nvSpPr>
          <p:cNvPr id="1074" name="Google Shape;1074;g1081bb616d3_0_57"/>
          <p:cNvSpPr/>
          <p:nvPr/>
        </p:nvSpPr>
        <p:spPr>
          <a:xfrm>
            <a:off x="-1395875" y="0"/>
            <a:ext cx="2127600" cy="2127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5" name="Google Shape;1075;g1081bb616d3_0_57"/>
          <p:cNvGrpSpPr/>
          <p:nvPr/>
        </p:nvGrpSpPr>
        <p:grpSpPr>
          <a:xfrm rot="-5400000">
            <a:off x="7555335" y="429278"/>
            <a:ext cx="1286246" cy="427702"/>
            <a:chOff x="10027325" y="3399475"/>
            <a:chExt cx="215900" cy="71100"/>
          </a:xfrm>
        </p:grpSpPr>
        <p:sp>
          <p:nvSpPr>
            <p:cNvPr id="1076" name="Google Shape;1076;g1081bb616d3_0_5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1081bb616d3_0_5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1081bb616d3_0_5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1081bb616d3_0_5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1081bb616d3_0_5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1081bb616d3_0_5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1081bb616d3_0_5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1081bb616d3_0_5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081bb616d3_0_5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1081bb616d3_0_5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1081bb616d3_0_5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1081bb616d3_0_5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1081bb616d3_0_5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1081bb616d3_0_5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081bb616d3_0_5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1081bb616d3_0_5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1081bb616d3_0_5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1081bb616d3_0_5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1081bb616d3_0_5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1081bb616d3_0_5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1081bb616d3_0_5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97" name="Google Shape;1097;g1081bb616d3_0_57"/>
          <p:cNvPicPr preferRelativeResize="0"/>
          <p:nvPr/>
        </p:nvPicPr>
        <p:blipFill>
          <a:blip r:embed="rId3">
            <a:alphaModFix/>
          </a:blip>
          <a:stretch>
            <a:fillRect/>
          </a:stretch>
        </p:blipFill>
        <p:spPr>
          <a:xfrm>
            <a:off x="4540600" y="137125"/>
            <a:ext cx="4189899" cy="5006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p:nvPr/>
        </p:nvSpPr>
        <p:spPr>
          <a:xfrm>
            <a:off x="2939125" y="2498425"/>
            <a:ext cx="3020700" cy="167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rot="5400000">
            <a:off x="613675" y="118050"/>
            <a:ext cx="1683900" cy="144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txBox="1"/>
          <p:nvPr>
            <p:ph type="title"/>
          </p:nvPr>
        </p:nvSpPr>
        <p:spPr>
          <a:xfrm>
            <a:off x="731700" y="1830900"/>
            <a:ext cx="4582820" cy="207505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i="1" lang="en"/>
              <a:t>VẤN ĐỀ VÀ GIẢI PHÁP</a:t>
            </a:r>
            <a:endParaRPr/>
          </a:p>
        </p:txBody>
      </p:sp>
      <p:sp>
        <p:nvSpPr>
          <p:cNvPr id="183" name="Google Shape;183;p4"/>
          <p:cNvSpPr txBox="1"/>
          <p:nvPr>
            <p:ph idx="2" type="title"/>
          </p:nvPr>
        </p:nvSpPr>
        <p:spPr>
          <a:xfrm>
            <a:off x="731725" y="571500"/>
            <a:ext cx="13452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184" name="Google Shape;184;p4"/>
          <p:cNvGrpSpPr/>
          <p:nvPr/>
        </p:nvGrpSpPr>
        <p:grpSpPr>
          <a:xfrm>
            <a:off x="7963207" y="357647"/>
            <a:ext cx="1286246" cy="427702"/>
            <a:chOff x="10027325" y="3399475"/>
            <a:chExt cx="215900" cy="71100"/>
          </a:xfrm>
        </p:grpSpPr>
        <p:sp>
          <p:nvSpPr>
            <p:cNvPr id="185" name="Google Shape;185;p4"/>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4"/>
          <p:cNvSpPr/>
          <p:nvPr/>
        </p:nvSpPr>
        <p:spPr>
          <a:xfrm>
            <a:off x="8338700" y="4173925"/>
            <a:ext cx="1143000" cy="114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p:nvPr/>
        </p:nvSpPr>
        <p:spPr>
          <a:xfrm>
            <a:off x="0" y="4919100"/>
            <a:ext cx="2568600" cy="224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
            <a:hlinkClick action="ppaction://hlinksldjump" r:id="rId3"/>
          </p:cNvPr>
          <p:cNvSpPr/>
          <p:nvPr/>
        </p:nvSpPr>
        <p:spPr>
          <a:xfrm>
            <a:off x="7963200" y="1259400"/>
            <a:ext cx="449100" cy="224400"/>
          </a:xfrm>
          <a:prstGeom prst="lef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p:nvPr/>
        </p:nvSpPr>
        <p:spPr>
          <a:xfrm>
            <a:off x="7813825" y="1926125"/>
            <a:ext cx="598500" cy="1675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ĐẶT VẤN ĐỀ</a:t>
            </a:r>
            <a:endParaRPr i="1"/>
          </a:p>
        </p:txBody>
      </p:sp>
      <p:sp>
        <p:nvSpPr>
          <p:cNvPr id="215" name="Google Shape;215;p5"/>
          <p:cNvSpPr txBox="1"/>
          <p:nvPr>
            <p:ph idx="1" type="body"/>
          </p:nvPr>
        </p:nvSpPr>
        <p:spPr>
          <a:xfrm>
            <a:off x="4939500" y="1926125"/>
            <a:ext cx="3472800" cy="2495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400"/>
              <a:buNone/>
            </a:pPr>
            <a:r>
              <a:rPr lang="en"/>
              <a:t>Đối với việc xây dựng một ứng dụng thương mại điện tử, các vấn đề thường gắn chặt với các giao dịch hàng hóa trực tiếp ngoài thực tế.</a:t>
            </a:r>
            <a:endParaRPr/>
          </a:p>
          <a:p>
            <a:pPr indent="0" lvl="0" marL="0" rtl="0" algn="just">
              <a:lnSpc>
                <a:spcPct val="115000"/>
              </a:lnSpc>
              <a:spcBef>
                <a:spcPts val="1600"/>
              </a:spcBef>
              <a:spcAft>
                <a:spcPts val="1600"/>
              </a:spcAft>
              <a:buSzPts val="1400"/>
              <a:buNone/>
            </a:pPr>
            <a:r>
              <a:rPr lang="en"/>
              <a:t>Kèm theo đó các vấn đề về quản lý cửa hàng buôn bán cũng là một trọng tâm trong việc cung cấp dịch vụ mua bán, để tối đa hóa tiện ích cho bên bán. </a:t>
            </a:r>
            <a:endParaRPr/>
          </a:p>
        </p:txBody>
      </p:sp>
      <p:sp>
        <p:nvSpPr>
          <p:cNvPr id="216" name="Google Shape;216;p5"/>
          <p:cNvSpPr/>
          <p:nvPr/>
        </p:nvSpPr>
        <p:spPr>
          <a:xfrm>
            <a:off x="25" y="2952000"/>
            <a:ext cx="598500" cy="46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
          <p:cNvSpPr/>
          <p:nvPr/>
        </p:nvSpPr>
        <p:spPr>
          <a:xfrm>
            <a:off x="-943775" y="-416100"/>
            <a:ext cx="1675500" cy="1675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5"/>
          <p:cNvGrpSpPr/>
          <p:nvPr/>
        </p:nvGrpSpPr>
        <p:grpSpPr>
          <a:xfrm rot="-5400000">
            <a:off x="386673" y="4561923"/>
            <a:ext cx="1028703" cy="338618"/>
            <a:chOff x="2235050" y="548425"/>
            <a:chExt cx="307875" cy="101325"/>
          </a:xfrm>
        </p:grpSpPr>
        <p:sp>
          <p:nvSpPr>
            <p:cNvPr id="219" name="Google Shape;219;p5"/>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7 Ways on How to Sell Something Online Safely | LibertyID" id="240" name="Google Shape;240;p5"/>
          <p:cNvPicPr preferRelativeResize="0"/>
          <p:nvPr/>
        </p:nvPicPr>
        <p:blipFill rotWithShape="1">
          <a:blip r:embed="rId3">
            <a:alphaModFix/>
          </a:blip>
          <a:srcRect b="0" l="0" r="0" t="0"/>
          <a:stretch/>
        </p:blipFill>
        <p:spPr>
          <a:xfrm>
            <a:off x="359154" y="1649897"/>
            <a:ext cx="4212845" cy="28085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
          <p:cNvSpPr txBox="1"/>
          <p:nvPr>
            <p:ph idx="4" type="subTitle"/>
          </p:nvPr>
        </p:nvSpPr>
        <p:spPr>
          <a:xfrm>
            <a:off x="731725" y="3886375"/>
            <a:ext cx="22380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Giải quyết các hoạt động của bên bán đối với các phần tử độc lập của mỗi đơn vị.</a:t>
            </a:r>
            <a:endParaRPr/>
          </a:p>
        </p:txBody>
      </p:sp>
      <p:sp>
        <p:nvSpPr>
          <p:cNvPr id="246" name="Google Shape;246;p6"/>
          <p:cNvSpPr txBox="1"/>
          <p:nvPr>
            <p:ph idx="5" type="subTitle"/>
          </p:nvPr>
        </p:nvSpPr>
        <p:spPr>
          <a:xfrm>
            <a:off x="3453000" y="3886375"/>
            <a:ext cx="22380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Giải quyết các vấn đề chung của khách hàng trong lĩnh vực thương mại điện tử</a:t>
            </a:r>
            <a:endParaRPr/>
          </a:p>
        </p:txBody>
      </p:sp>
      <p:sp>
        <p:nvSpPr>
          <p:cNvPr id="247" name="Google Shape;247;p6"/>
          <p:cNvSpPr txBox="1"/>
          <p:nvPr>
            <p:ph idx="6" type="subTitle"/>
          </p:nvPr>
        </p:nvSpPr>
        <p:spPr>
          <a:xfrm>
            <a:off x="6174275" y="3886375"/>
            <a:ext cx="22380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Giải quyết các giao tiếp của ứng dụng đối với các đối tượng hệ thống khác</a:t>
            </a:r>
            <a:endParaRPr/>
          </a:p>
        </p:txBody>
      </p:sp>
      <p:sp>
        <p:nvSpPr>
          <p:cNvPr id="248" name="Google Shape;248;p6"/>
          <p:cNvSpPr/>
          <p:nvPr/>
        </p:nvSpPr>
        <p:spPr>
          <a:xfrm>
            <a:off x="6378040" y="1449899"/>
            <a:ext cx="997500" cy="109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
          <p:cNvSpPr/>
          <p:nvPr/>
        </p:nvSpPr>
        <p:spPr>
          <a:xfrm>
            <a:off x="3656150" y="1449906"/>
            <a:ext cx="997500" cy="109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934250" y="1449898"/>
            <a:ext cx="997500" cy="1095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6"/>
          <p:cNvSpPr txBox="1"/>
          <p:nvPr>
            <p:ph idx="2" type="subTitle"/>
          </p:nvPr>
        </p:nvSpPr>
        <p:spPr>
          <a:xfrm>
            <a:off x="6174300" y="3184375"/>
            <a:ext cx="22380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3"/>
                </a:solidFill>
              </a:rPr>
              <a:t>Hệ thống khác</a:t>
            </a:r>
            <a:endParaRPr>
              <a:solidFill>
                <a:schemeClr val="accent3"/>
              </a:solidFill>
            </a:endParaRPr>
          </a:p>
        </p:txBody>
      </p:sp>
      <p:sp>
        <p:nvSpPr>
          <p:cNvPr id="252" name="Google Shape;252;p6"/>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ĐẶT VẤN ĐỀ</a:t>
            </a:r>
            <a:endParaRPr/>
          </a:p>
        </p:txBody>
      </p:sp>
      <p:sp>
        <p:nvSpPr>
          <p:cNvPr id="253" name="Google Shape;253;p6"/>
          <p:cNvSpPr txBox="1"/>
          <p:nvPr>
            <p:ph idx="1" type="subTitle"/>
          </p:nvPr>
        </p:nvSpPr>
        <p:spPr>
          <a:xfrm>
            <a:off x="731725" y="3184375"/>
            <a:ext cx="22380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3"/>
                </a:solidFill>
              </a:rPr>
              <a:t>Bên bán</a:t>
            </a:r>
            <a:endParaRPr>
              <a:solidFill>
                <a:schemeClr val="accent3"/>
              </a:solidFill>
            </a:endParaRPr>
          </a:p>
        </p:txBody>
      </p:sp>
      <p:sp>
        <p:nvSpPr>
          <p:cNvPr id="254" name="Google Shape;254;p6"/>
          <p:cNvSpPr txBox="1"/>
          <p:nvPr>
            <p:ph idx="3" type="subTitle"/>
          </p:nvPr>
        </p:nvSpPr>
        <p:spPr>
          <a:xfrm>
            <a:off x="3453013" y="3184375"/>
            <a:ext cx="2238000" cy="54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solidFill>
                  <a:schemeClr val="accent3"/>
                </a:solidFill>
              </a:rPr>
              <a:t>Bên mua</a:t>
            </a:r>
            <a:endParaRPr>
              <a:solidFill>
                <a:schemeClr val="accent3"/>
              </a:solidFill>
            </a:endParaRPr>
          </a:p>
        </p:txBody>
      </p:sp>
      <p:pic>
        <p:nvPicPr>
          <p:cNvPr id="255" name="Google Shape;255;p6"/>
          <p:cNvPicPr preferRelativeResize="0"/>
          <p:nvPr/>
        </p:nvPicPr>
        <p:blipFill rotWithShape="1">
          <a:blip r:embed="rId3">
            <a:alphaModFix/>
          </a:blip>
          <a:srcRect b="0" l="0" r="0" t="0"/>
          <a:stretch/>
        </p:blipFill>
        <p:spPr>
          <a:xfrm>
            <a:off x="6591800" y="1637141"/>
            <a:ext cx="1677768" cy="1459463"/>
          </a:xfrm>
          <a:prstGeom prst="rect">
            <a:avLst/>
          </a:prstGeom>
          <a:noFill/>
          <a:ln>
            <a:noFill/>
          </a:ln>
        </p:spPr>
      </p:pic>
      <p:pic>
        <p:nvPicPr>
          <p:cNvPr id="256" name="Google Shape;256;p6"/>
          <p:cNvPicPr preferRelativeResize="0"/>
          <p:nvPr/>
        </p:nvPicPr>
        <p:blipFill rotWithShape="1">
          <a:blip r:embed="rId4">
            <a:alphaModFix/>
          </a:blip>
          <a:srcRect b="0" l="0" r="0" t="0"/>
          <a:stretch/>
        </p:blipFill>
        <p:spPr>
          <a:xfrm>
            <a:off x="1077450" y="1637141"/>
            <a:ext cx="1616752" cy="1459463"/>
          </a:xfrm>
          <a:prstGeom prst="rect">
            <a:avLst/>
          </a:prstGeom>
          <a:noFill/>
          <a:ln>
            <a:noFill/>
          </a:ln>
        </p:spPr>
      </p:pic>
      <p:pic>
        <p:nvPicPr>
          <p:cNvPr id="257" name="Google Shape;257;p6"/>
          <p:cNvPicPr preferRelativeResize="0"/>
          <p:nvPr/>
        </p:nvPicPr>
        <p:blipFill rotWithShape="1">
          <a:blip r:embed="rId5">
            <a:alphaModFix/>
          </a:blip>
          <a:srcRect b="0" l="0" r="0" t="0"/>
          <a:stretch/>
        </p:blipFill>
        <p:spPr>
          <a:xfrm>
            <a:off x="3870508" y="1637141"/>
            <a:ext cx="1677769" cy="1459463"/>
          </a:xfrm>
          <a:prstGeom prst="rect">
            <a:avLst/>
          </a:prstGeom>
          <a:noFill/>
          <a:ln>
            <a:noFill/>
          </a:ln>
        </p:spPr>
      </p:pic>
      <p:sp>
        <p:nvSpPr>
          <p:cNvPr id="258" name="Google Shape;258;p6"/>
          <p:cNvSpPr/>
          <p:nvPr/>
        </p:nvSpPr>
        <p:spPr>
          <a:xfrm>
            <a:off x="4775" y="-813450"/>
            <a:ext cx="1569900" cy="1569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a:off x="8532901" y="571500"/>
            <a:ext cx="611100" cy="56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6"/>
          <p:cNvGrpSpPr/>
          <p:nvPr/>
        </p:nvGrpSpPr>
        <p:grpSpPr>
          <a:xfrm rot="-5400000">
            <a:off x="-345052" y="1604448"/>
            <a:ext cx="1028703" cy="338618"/>
            <a:chOff x="2235050" y="548425"/>
            <a:chExt cx="307875" cy="101325"/>
          </a:xfrm>
        </p:grpSpPr>
        <p:sp>
          <p:nvSpPr>
            <p:cNvPr id="261" name="Google Shape;261;p6"/>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6"/>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6"/>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6"/>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6"/>
          <p:cNvGrpSpPr/>
          <p:nvPr/>
        </p:nvGrpSpPr>
        <p:grpSpPr>
          <a:xfrm rot="-5400000">
            <a:off x="8460348" y="3890623"/>
            <a:ext cx="1028703" cy="338618"/>
            <a:chOff x="2235050" y="548425"/>
            <a:chExt cx="307875" cy="101325"/>
          </a:xfrm>
        </p:grpSpPr>
        <p:sp>
          <p:nvSpPr>
            <p:cNvPr id="283" name="Google Shape;283;p6"/>
            <p:cNvSpPr/>
            <p:nvPr/>
          </p:nvSpPr>
          <p:spPr>
            <a:xfrm>
              <a:off x="2235050"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
            <p:cNvSpPr/>
            <p:nvPr/>
          </p:nvSpPr>
          <p:spPr>
            <a:xfrm>
              <a:off x="2283750" y="63415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
            <p:cNvSpPr/>
            <p:nvPr/>
          </p:nvSpPr>
          <p:spPr>
            <a:xfrm>
              <a:off x="2332475" y="63415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
            <p:cNvSpPr/>
            <p:nvPr/>
          </p:nvSpPr>
          <p:spPr>
            <a:xfrm>
              <a:off x="2381200" y="63415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
            <p:cNvSpPr/>
            <p:nvPr/>
          </p:nvSpPr>
          <p:spPr>
            <a:xfrm>
              <a:off x="2429875" y="63415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6"/>
            <p:cNvSpPr/>
            <p:nvPr/>
          </p:nvSpPr>
          <p:spPr>
            <a:xfrm>
              <a:off x="2478600" y="63415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a:off x="2527300" y="63415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
            <p:cNvSpPr/>
            <p:nvPr/>
          </p:nvSpPr>
          <p:spPr>
            <a:xfrm>
              <a:off x="2235050"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
            <p:cNvSpPr/>
            <p:nvPr/>
          </p:nvSpPr>
          <p:spPr>
            <a:xfrm>
              <a:off x="2283750" y="591300"/>
              <a:ext cx="15625" cy="15600"/>
            </a:xfrm>
            <a:custGeom>
              <a:rect b="b" l="l" r="r" t="t"/>
              <a:pathLst>
                <a:path extrusionOk="0" h="624" w="625">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
            <p:cNvSpPr/>
            <p:nvPr/>
          </p:nvSpPr>
          <p:spPr>
            <a:xfrm>
              <a:off x="2332475" y="591300"/>
              <a:ext cx="15600" cy="15600"/>
            </a:xfrm>
            <a:custGeom>
              <a:rect b="b" l="l" r="r" t="t"/>
              <a:pathLst>
                <a:path extrusionOk="0" h="624" w="624">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6"/>
            <p:cNvSpPr/>
            <p:nvPr/>
          </p:nvSpPr>
          <p:spPr>
            <a:xfrm>
              <a:off x="2381200" y="591300"/>
              <a:ext cx="15600" cy="15600"/>
            </a:xfrm>
            <a:custGeom>
              <a:rect b="b" l="l" r="r" t="t"/>
              <a:pathLst>
                <a:path extrusionOk="0" h="624" w="624">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6"/>
            <p:cNvSpPr/>
            <p:nvPr/>
          </p:nvSpPr>
          <p:spPr>
            <a:xfrm>
              <a:off x="2429875" y="591300"/>
              <a:ext cx="15600" cy="15600"/>
            </a:xfrm>
            <a:custGeom>
              <a:rect b="b" l="l" r="r" t="t"/>
              <a:pathLst>
                <a:path extrusionOk="0" h="624" w="624">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
            <p:cNvSpPr/>
            <p:nvPr/>
          </p:nvSpPr>
          <p:spPr>
            <a:xfrm>
              <a:off x="2478600" y="591300"/>
              <a:ext cx="15600" cy="15600"/>
            </a:xfrm>
            <a:custGeom>
              <a:rect b="b" l="l" r="r" t="t"/>
              <a:pathLst>
                <a:path extrusionOk="0" h="624" w="624">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6"/>
            <p:cNvSpPr/>
            <p:nvPr/>
          </p:nvSpPr>
          <p:spPr>
            <a:xfrm>
              <a:off x="2527300" y="591300"/>
              <a:ext cx="15625" cy="15600"/>
            </a:xfrm>
            <a:custGeom>
              <a:rect b="b" l="l" r="r" t="t"/>
              <a:pathLst>
                <a:path extrusionOk="0" h="624" w="625">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6"/>
            <p:cNvSpPr/>
            <p:nvPr/>
          </p:nvSpPr>
          <p:spPr>
            <a:xfrm>
              <a:off x="2235050"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6"/>
            <p:cNvSpPr/>
            <p:nvPr/>
          </p:nvSpPr>
          <p:spPr>
            <a:xfrm>
              <a:off x="2283750" y="548425"/>
              <a:ext cx="15625" cy="15625"/>
            </a:xfrm>
            <a:custGeom>
              <a:rect b="b" l="l" r="r" t="t"/>
              <a:pathLst>
                <a:path extrusionOk="0" h="625" w="625">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
            <p:cNvSpPr/>
            <p:nvPr/>
          </p:nvSpPr>
          <p:spPr>
            <a:xfrm>
              <a:off x="2332475" y="548425"/>
              <a:ext cx="15600" cy="15625"/>
            </a:xfrm>
            <a:custGeom>
              <a:rect b="b" l="l" r="r" t="t"/>
              <a:pathLst>
                <a:path extrusionOk="0" h="625" w="624">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
            <p:cNvSpPr/>
            <p:nvPr/>
          </p:nvSpPr>
          <p:spPr>
            <a:xfrm>
              <a:off x="2381200" y="548425"/>
              <a:ext cx="15600" cy="15625"/>
            </a:xfrm>
            <a:custGeom>
              <a:rect b="b" l="l" r="r" t="t"/>
              <a:pathLst>
                <a:path extrusionOk="0" h="625" w="624">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
            <p:cNvSpPr/>
            <p:nvPr/>
          </p:nvSpPr>
          <p:spPr>
            <a:xfrm>
              <a:off x="2429875" y="548425"/>
              <a:ext cx="15600" cy="15625"/>
            </a:xfrm>
            <a:custGeom>
              <a:rect b="b" l="l" r="r" t="t"/>
              <a:pathLst>
                <a:path extrusionOk="0" h="625" w="624">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
            <p:cNvSpPr/>
            <p:nvPr/>
          </p:nvSpPr>
          <p:spPr>
            <a:xfrm>
              <a:off x="2478600" y="548425"/>
              <a:ext cx="15600" cy="15625"/>
            </a:xfrm>
            <a:custGeom>
              <a:rect b="b" l="l" r="r" t="t"/>
              <a:pathLst>
                <a:path extrusionOk="0" h="625" w="624">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
            <p:cNvSpPr/>
            <p:nvPr/>
          </p:nvSpPr>
          <p:spPr>
            <a:xfrm>
              <a:off x="2527300" y="548425"/>
              <a:ext cx="15625" cy="15625"/>
            </a:xfrm>
            <a:custGeom>
              <a:rect b="b" l="l" r="r" t="t"/>
              <a:pathLst>
                <a:path extrusionOk="0" h="625" w="625">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7"/>
          <p:cNvSpPr/>
          <p:nvPr/>
        </p:nvSpPr>
        <p:spPr>
          <a:xfrm>
            <a:off x="4562425" y="1721675"/>
            <a:ext cx="6219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7"/>
          <p:cNvSpPr txBox="1"/>
          <p:nvPr>
            <p:ph idx="1" type="subTitle"/>
          </p:nvPr>
        </p:nvSpPr>
        <p:spPr>
          <a:xfrm>
            <a:off x="4624302" y="2196063"/>
            <a:ext cx="3849900" cy="17001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a:t>Đối với bên bán, các vấn đề có thể liệt kê như:</a:t>
            </a:r>
            <a:endParaRPr/>
          </a:p>
          <a:p>
            <a:pPr indent="-342900" lvl="0" marL="342900" rtl="0" algn="just">
              <a:lnSpc>
                <a:spcPct val="100000"/>
              </a:lnSpc>
              <a:spcBef>
                <a:spcPts val="0"/>
              </a:spcBef>
              <a:spcAft>
                <a:spcPts val="0"/>
              </a:spcAft>
              <a:buSzPts val="1400"/>
              <a:buAutoNum type="arabicPeriod"/>
            </a:pPr>
            <a:r>
              <a:rPr lang="en"/>
              <a:t>Tác động của bên bán lên sản phẩm</a:t>
            </a:r>
            <a:endParaRPr/>
          </a:p>
          <a:p>
            <a:pPr indent="-342900" lvl="0" marL="342900" rtl="0" algn="just">
              <a:lnSpc>
                <a:spcPct val="100000"/>
              </a:lnSpc>
              <a:spcBef>
                <a:spcPts val="0"/>
              </a:spcBef>
              <a:spcAft>
                <a:spcPts val="0"/>
              </a:spcAft>
              <a:buSzPts val="1400"/>
              <a:buAutoNum type="arabicPeriod"/>
            </a:pPr>
            <a:r>
              <a:rPr lang="en"/>
              <a:t>Tác động của bên bán đến các khuyến mãi.</a:t>
            </a:r>
            <a:endParaRPr/>
          </a:p>
          <a:p>
            <a:pPr indent="-342900" lvl="0" marL="342900" rtl="0" algn="just">
              <a:lnSpc>
                <a:spcPct val="100000"/>
              </a:lnSpc>
              <a:spcBef>
                <a:spcPts val="0"/>
              </a:spcBef>
              <a:spcAft>
                <a:spcPts val="0"/>
              </a:spcAft>
              <a:buSzPts val="1400"/>
              <a:buAutoNum type="arabicPeriod"/>
            </a:pPr>
            <a:r>
              <a:rPr lang="en"/>
              <a:t>Các tác động của bên bán đối với các đơn vị liên quan (vận chuyển, thanh toán).</a:t>
            </a:r>
            <a:endParaRPr/>
          </a:p>
          <a:p>
            <a:pPr indent="-342900" lvl="0" marL="342900" rtl="0" algn="just">
              <a:lnSpc>
                <a:spcPct val="100000"/>
              </a:lnSpc>
              <a:spcBef>
                <a:spcPts val="0"/>
              </a:spcBef>
              <a:spcAft>
                <a:spcPts val="0"/>
              </a:spcAft>
              <a:buSzPts val="1400"/>
              <a:buAutoNum type="arabicPeriod"/>
            </a:pPr>
            <a:r>
              <a:rPr lang="en"/>
              <a:t>Các tác động của bên bán lên các đơn hàng, khách hàng.</a:t>
            </a:r>
            <a:endParaRPr/>
          </a:p>
          <a:p>
            <a:pPr indent="-342900" lvl="0" marL="342900" rtl="0" algn="just">
              <a:lnSpc>
                <a:spcPct val="100000"/>
              </a:lnSpc>
              <a:spcBef>
                <a:spcPts val="0"/>
              </a:spcBef>
              <a:spcAft>
                <a:spcPts val="0"/>
              </a:spcAft>
              <a:buSzPts val="1400"/>
              <a:buAutoNum type="arabicPeriod"/>
            </a:pPr>
            <a:r>
              <a:rPr lang="en"/>
              <a:t>Các hoạt động nội bộ của bên bán như nhân sự, kế toán</a:t>
            </a:r>
            <a:endParaRPr/>
          </a:p>
        </p:txBody>
      </p:sp>
      <p:sp>
        <p:nvSpPr>
          <p:cNvPr id="310" name="Google Shape;310;p7"/>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Vấn đề bên bán</a:t>
            </a:r>
            <a:endParaRPr/>
          </a:p>
        </p:txBody>
      </p:sp>
      <p:pic>
        <p:nvPicPr>
          <p:cNvPr id="311" name="Google Shape;311;p7"/>
          <p:cNvPicPr preferRelativeResize="0"/>
          <p:nvPr/>
        </p:nvPicPr>
        <p:blipFill rotWithShape="1">
          <a:blip r:embed="rId3">
            <a:alphaModFix/>
          </a:blip>
          <a:srcRect b="621" l="0" r="0" t="612"/>
          <a:stretch/>
        </p:blipFill>
        <p:spPr>
          <a:xfrm>
            <a:off x="-8" y="0"/>
            <a:ext cx="2411016" cy="5143503"/>
          </a:xfrm>
          <a:prstGeom prst="rect">
            <a:avLst/>
          </a:prstGeom>
          <a:noFill/>
          <a:ln>
            <a:noFill/>
          </a:ln>
        </p:spPr>
      </p:pic>
      <p:sp>
        <p:nvSpPr>
          <p:cNvPr id="312" name="Google Shape;312;p7"/>
          <p:cNvSpPr/>
          <p:nvPr/>
        </p:nvSpPr>
        <p:spPr>
          <a:xfrm>
            <a:off x="7066500" y="4574275"/>
            <a:ext cx="1345800" cy="1345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7"/>
          <p:cNvGrpSpPr/>
          <p:nvPr/>
        </p:nvGrpSpPr>
        <p:grpSpPr>
          <a:xfrm rot="-5400000">
            <a:off x="2575631" y="296397"/>
            <a:ext cx="1286246" cy="427702"/>
            <a:chOff x="10027325" y="3399475"/>
            <a:chExt cx="215900" cy="71100"/>
          </a:xfrm>
        </p:grpSpPr>
        <p:sp>
          <p:nvSpPr>
            <p:cNvPr id="314" name="Google Shape;314;p7"/>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7"/>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7"/>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7"/>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7"/>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7"/>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7"/>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7"/>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7"/>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7"/>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7"/>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7"/>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7"/>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7"/>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7"/>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7"/>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7"/>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7"/>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7"/>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7"/>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
          <p:cNvSpPr/>
          <p:nvPr/>
        </p:nvSpPr>
        <p:spPr>
          <a:xfrm>
            <a:off x="1400675" y="4908775"/>
            <a:ext cx="6398400" cy="234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8"/>
          <p:cNvSpPr/>
          <p:nvPr/>
        </p:nvSpPr>
        <p:spPr>
          <a:xfrm>
            <a:off x="1400675" y="1672425"/>
            <a:ext cx="1448100" cy="1448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8"/>
          <p:cNvSpPr txBox="1"/>
          <p:nvPr>
            <p:ph idx="1" type="body"/>
          </p:nvPr>
        </p:nvSpPr>
        <p:spPr>
          <a:xfrm>
            <a:off x="4917212" y="1927860"/>
            <a:ext cx="3347449" cy="144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Các hoạt động như: </a:t>
            </a:r>
            <a:endParaRPr/>
          </a:p>
          <a:p>
            <a:pPr indent="-342900" lvl="0" marL="342900" rtl="0" algn="l">
              <a:lnSpc>
                <a:spcPct val="100000"/>
              </a:lnSpc>
              <a:spcBef>
                <a:spcPts val="0"/>
              </a:spcBef>
              <a:spcAft>
                <a:spcPts val="0"/>
              </a:spcAft>
              <a:buSzPts val="1400"/>
              <a:buAutoNum type="arabicPeriod"/>
            </a:pPr>
            <a:r>
              <a:rPr lang="en"/>
              <a:t>Thêm xóa wishlist</a:t>
            </a:r>
            <a:endParaRPr/>
          </a:p>
          <a:p>
            <a:pPr indent="-342900" lvl="0" marL="342900" rtl="0" algn="l">
              <a:lnSpc>
                <a:spcPct val="100000"/>
              </a:lnSpc>
              <a:spcBef>
                <a:spcPts val="0"/>
              </a:spcBef>
              <a:spcAft>
                <a:spcPts val="0"/>
              </a:spcAft>
              <a:buSzPts val="1400"/>
              <a:buAutoNum type="arabicPeriod"/>
            </a:pPr>
            <a:r>
              <a:rPr lang="en"/>
              <a:t>Thêm xóa giỏ hàng</a:t>
            </a:r>
            <a:endParaRPr/>
          </a:p>
          <a:p>
            <a:pPr indent="-342900" lvl="0" marL="342900" rtl="0" algn="l">
              <a:lnSpc>
                <a:spcPct val="100000"/>
              </a:lnSpc>
              <a:spcBef>
                <a:spcPts val="0"/>
              </a:spcBef>
              <a:spcAft>
                <a:spcPts val="0"/>
              </a:spcAft>
              <a:buSzPts val="1400"/>
              <a:buAutoNum type="arabicPeriod"/>
            </a:pPr>
            <a:r>
              <a:rPr lang="en"/>
              <a:t>Tạo hóa đơn</a:t>
            </a:r>
            <a:endParaRPr/>
          </a:p>
          <a:p>
            <a:pPr indent="-342900" lvl="0" marL="342900" rtl="0" algn="l">
              <a:lnSpc>
                <a:spcPct val="100000"/>
              </a:lnSpc>
              <a:spcBef>
                <a:spcPts val="0"/>
              </a:spcBef>
              <a:spcAft>
                <a:spcPts val="0"/>
              </a:spcAft>
              <a:buSzPts val="1400"/>
              <a:buAutoNum type="arabicPeriod"/>
            </a:pPr>
            <a:r>
              <a:rPr lang="en"/>
              <a:t>Xem quảng cáo</a:t>
            </a:r>
            <a:endParaRPr/>
          </a:p>
          <a:p>
            <a:pPr indent="-342900" lvl="0" marL="342900" rtl="0" algn="l">
              <a:lnSpc>
                <a:spcPct val="100000"/>
              </a:lnSpc>
              <a:spcBef>
                <a:spcPts val="0"/>
              </a:spcBef>
              <a:spcAft>
                <a:spcPts val="0"/>
              </a:spcAft>
              <a:buSzPts val="1400"/>
              <a:buAutoNum type="arabicPeriod"/>
            </a:pPr>
            <a:r>
              <a:rPr lang="en"/>
              <a:t>Tem hàng hóa</a:t>
            </a:r>
            <a:endParaRPr/>
          </a:p>
          <a:p>
            <a:pPr indent="-342900" lvl="0" marL="342900" rtl="0" algn="l">
              <a:lnSpc>
                <a:spcPct val="100000"/>
              </a:lnSpc>
              <a:spcBef>
                <a:spcPts val="0"/>
              </a:spcBef>
              <a:spcAft>
                <a:spcPts val="0"/>
              </a:spcAft>
              <a:buSzPts val="1400"/>
              <a:buAutoNum type="arabicPeriod"/>
            </a:pPr>
            <a:r>
              <a:rPr lang="en"/>
              <a:t>Thêm xóa đơn vị thanh toán, địa chỉ giao hàng</a:t>
            </a:r>
            <a:endParaRPr/>
          </a:p>
        </p:txBody>
      </p:sp>
      <p:sp>
        <p:nvSpPr>
          <p:cNvPr id="342" name="Google Shape;342;p8"/>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Vấn đề bên mua</a:t>
            </a:r>
            <a:endParaRPr/>
          </a:p>
        </p:txBody>
      </p:sp>
      <p:sp>
        <p:nvSpPr>
          <p:cNvPr id="343" name="Google Shape;343;p8"/>
          <p:cNvSpPr txBox="1"/>
          <p:nvPr>
            <p:ph idx="3" type="subTitle"/>
          </p:nvPr>
        </p:nvSpPr>
        <p:spPr>
          <a:xfrm>
            <a:off x="936125" y="1927860"/>
            <a:ext cx="3403200" cy="119266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2400"/>
              <a:t>Bao gồm các hoạt động trong thương mại điện tử</a:t>
            </a:r>
            <a:endParaRPr sz="2400"/>
          </a:p>
        </p:txBody>
      </p:sp>
      <p:grpSp>
        <p:nvGrpSpPr>
          <p:cNvPr id="344" name="Google Shape;344;p8"/>
          <p:cNvGrpSpPr/>
          <p:nvPr/>
        </p:nvGrpSpPr>
        <p:grpSpPr>
          <a:xfrm>
            <a:off x="7857757" y="143797"/>
            <a:ext cx="1286246" cy="427702"/>
            <a:chOff x="10027325" y="3399475"/>
            <a:chExt cx="215900" cy="71100"/>
          </a:xfrm>
        </p:grpSpPr>
        <p:sp>
          <p:nvSpPr>
            <p:cNvPr id="345" name="Google Shape;345;p8"/>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8"/>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8"/>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8"/>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8"/>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8"/>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8"/>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8"/>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8"/>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8"/>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9"/>
          <p:cNvSpPr/>
          <p:nvPr/>
        </p:nvSpPr>
        <p:spPr>
          <a:xfrm>
            <a:off x="4562425" y="1721675"/>
            <a:ext cx="621900" cy="2397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
          <p:cNvSpPr txBox="1"/>
          <p:nvPr>
            <p:ph idx="1" type="subTitle"/>
          </p:nvPr>
        </p:nvSpPr>
        <p:spPr>
          <a:xfrm>
            <a:off x="4624302" y="2196063"/>
            <a:ext cx="3849900" cy="17001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
              <a:t>Đối với các ứng dụng về thương mại giao dịch, việc vận chuyển và thanh toán thường sẽ phải dựa trên các nền tảng của doanh nghiệp khác, chuyên về các mảng liên quan, và được cấp phép. </a:t>
            </a:r>
            <a:endParaRPr/>
          </a:p>
          <a:p>
            <a:pPr indent="0" lvl="0" marL="0" rtl="0" algn="just">
              <a:lnSpc>
                <a:spcPct val="100000"/>
              </a:lnSpc>
              <a:spcBef>
                <a:spcPts val="0"/>
              </a:spcBef>
              <a:spcAft>
                <a:spcPts val="0"/>
              </a:spcAft>
              <a:buSzPts val="1400"/>
              <a:buNone/>
            </a:pPr>
            <a:r>
              <a:rPr lang="en"/>
              <a:t>Do đó việc giải quyết bài toán liên lạc lấy thông tin được từ các hệ thống đó cũng là một bài toán.</a:t>
            </a:r>
            <a:endParaRPr/>
          </a:p>
        </p:txBody>
      </p:sp>
      <p:sp>
        <p:nvSpPr>
          <p:cNvPr id="372" name="Google Shape;372;p9"/>
          <p:cNvSpPr txBox="1"/>
          <p:nvPr>
            <p:ph type="title"/>
          </p:nvPr>
        </p:nvSpPr>
        <p:spPr>
          <a:xfrm>
            <a:off x="731725" y="571500"/>
            <a:ext cx="7680600" cy="687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Vấn đề các hệ thống khác</a:t>
            </a:r>
            <a:endParaRPr/>
          </a:p>
        </p:txBody>
      </p:sp>
      <p:pic>
        <p:nvPicPr>
          <p:cNvPr id="373" name="Google Shape;373;p9"/>
          <p:cNvPicPr preferRelativeResize="0"/>
          <p:nvPr/>
        </p:nvPicPr>
        <p:blipFill rotWithShape="1">
          <a:blip r:embed="rId3">
            <a:alphaModFix/>
          </a:blip>
          <a:srcRect b="621" l="0" r="0" t="612"/>
          <a:stretch/>
        </p:blipFill>
        <p:spPr>
          <a:xfrm>
            <a:off x="-8" y="0"/>
            <a:ext cx="2411016" cy="5143503"/>
          </a:xfrm>
          <a:prstGeom prst="rect">
            <a:avLst/>
          </a:prstGeom>
          <a:noFill/>
          <a:ln>
            <a:noFill/>
          </a:ln>
        </p:spPr>
      </p:pic>
      <p:sp>
        <p:nvSpPr>
          <p:cNvPr id="374" name="Google Shape;374;p9"/>
          <p:cNvSpPr/>
          <p:nvPr/>
        </p:nvSpPr>
        <p:spPr>
          <a:xfrm>
            <a:off x="7066500" y="4574275"/>
            <a:ext cx="1345800" cy="1345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 name="Google Shape;375;p9"/>
          <p:cNvGrpSpPr/>
          <p:nvPr/>
        </p:nvGrpSpPr>
        <p:grpSpPr>
          <a:xfrm rot="-5400000">
            <a:off x="2575631" y="296397"/>
            <a:ext cx="1286246" cy="427702"/>
            <a:chOff x="10027325" y="3399475"/>
            <a:chExt cx="215900" cy="71100"/>
          </a:xfrm>
        </p:grpSpPr>
        <p:sp>
          <p:nvSpPr>
            <p:cNvPr id="376" name="Google Shape;376;p9"/>
            <p:cNvSpPr/>
            <p:nvPr/>
          </p:nvSpPr>
          <p:spPr>
            <a:xfrm>
              <a:off x="10027325" y="3459600"/>
              <a:ext cx="10950" cy="10975"/>
            </a:xfrm>
            <a:custGeom>
              <a:rect b="b" l="l" r="r" t="t"/>
              <a:pathLst>
                <a:path extrusionOk="0" h="439" w="438">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10061450" y="3459600"/>
              <a:ext cx="11000" cy="10975"/>
            </a:xfrm>
            <a:custGeom>
              <a:rect b="b" l="l" r="r" t="t"/>
              <a:pathLst>
                <a:path extrusionOk="0" h="439" w="44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10095625"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9"/>
            <p:cNvSpPr/>
            <p:nvPr/>
          </p:nvSpPr>
          <p:spPr>
            <a:xfrm>
              <a:off x="10129775" y="3459600"/>
              <a:ext cx="10950" cy="10975"/>
            </a:xfrm>
            <a:custGeom>
              <a:rect b="b" l="l" r="r" t="t"/>
              <a:pathLst>
                <a:path extrusionOk="0" h="439" w="438">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
            <p:cNvSpPr/>
            <p:nvPr/>
          </p:nvSpPr>
          <p:spPr>
            <a:xfrm>
              <a:off x="10163950" y="3459600"/>
              <a:ext cx="10950" cy="10975"/>
            </a:xfrm>
            <a:custGeom>
              <a:rect b="b" l="l" r="r" t="t"/>
              <a:pathLst>
                <a:path extrusionOk="0" h="439" w="438">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
            <p:cNvSpPr/>
            <p:nvPr/>
          </p:nvSpPr>
          <p:spPr>
            <a:xfrm>
              <a:off x="10198100" y="3459600"/>
              <a:ext cx="10950" cy="10975"/>
            </a:xfrm>
            <a:custGeom>
              <a:rect b="b" l="l" r="r" t="t"/>
              <a:pathLst>
                <a:path extrusionOk="0" h="439" w="438">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
            <p:cNvSpPr/>
            <p:nvPr/>
          </p:nvSpPr>
          <p:spPr>
            <a:xfrm>
              <a:off x="10232250" y="3459600"/>
              <a:ext cx="10975" cy="10975"/>
            </a:xfrm>
            <a:custGeom>
              <a:rect b="b" l="l" r="r" t="t"/>
              <a:pathLst>
                <a:path extrusionOk="0" h="439" w="439">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9"/>
            <p:cNvSpPr/>
            <p:nvPr/>
          </p:nvSpPr>
          <p:spPr>
            <a:xfrm>
              <a:off x="10027325" y="3429525"/>
              <a:ext cx="10950" cy="10975"/>
            </a:xfrm>
            <a:custGeom>
              <a:rect b="b" l="l" r="r" t="t"/>
              <a:pathLst>
                <a:path extrusionOk="0" h="439" w="438">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a:off x="10061450" y="3429525"/>
              <a:ext cx="11000" cy="10975"/>
            </a:xfrm>
            <a:custGeom>
              <a:rect b="b" l="l" r="r" t="t"/>
              <a:pathLst>
                <a:path extrusionOk="0" h="439" w="44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10095625"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9"/>
            <p:cNvSpPr/>
            <p:nvPr/>
          </p:nvSpPr>
          <p:spPr>
            <a:xfrm>
              <a:off x="10129775" y="3429525"/>
              <a:ext cx="10950" cy="10975"/>
            </a:xfrm>
            <a:custGeom>
              <a:rect b="b" l="l" r="r" t="t"/>
              <a:pathLst>
                <a:path extrusionOk="0" h="439" w="438">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9"/>
            <p:cNvSpPr/>
            <p:nvPr/>
          </p:nvSpPr>
          <p:spPr>
            <a:xfrm>
              <a:off x="10163950" y="3429525"/>
              <a:ext cx="10950" cy="10975"/>
            </a:xfrm>
            <a:custGeom>
              <a:rect b="b" l="l" r="r" t="t"/>
              <a:pathLst>
                <a:path extrusionOk="0" h="439" w="438">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10198100" y="3429525"/>
              <a:ext cx="10950" cy="10975"/>
            </a:xfrm>
            <a:custGeom>
              <a:rect b="b" l="l" r="r" t="t"/>
              <a:pathLst>
                <a:path extrusionOk="0" h="439" w="438">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
            <p:cNvSpPr/>
            <p:nvPr/>
          </p:nvSpPr>
          <p:spPr>
            <a:xfrm>
              <a:off x="10232250" y="3429525"/>
              <a:ext cx="10975" cy="10975"/>
            </a:xfrm>
            <a:custGeom>
              <a:rect b="b" l="l" r="r" t="t"/>
              <a:pathLst>
                <a:path extrusionOk="0" h="439" w="439">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
            <p:cNvSpPr/>
            <p:nvPr/>
          </p:nvSpPr>
          <p:spPr>
            <a:xfrm>
              <a:off x="10027325" y="3399475"/>
              <a:ext cx="10950" cy="10950"/>
            </a:xfrm>
            <a:custGeom>
              <a:rect b="b" l="l" r="r" t="t"/>
              <a:pathLst>
                <a:path extrusionOk="0" h="438" w="438">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10061450" y="3399475"/>
              <a:ext cx="11000" cy="10950"/>
            </a:xfrm>
            <a:custGeom>
              <a:rect b="b" l="l" r="r" t="t"/>
              <a:pathLst>
                <a:path extrusionOk="0" h="438" w="44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
            <p:cNvSpPr/>
            <p:nvPr/>
          </p:nvSpPr>
          <p:spPr>
            <a:xfrm>
              <a:off x="10095625"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9"/>
            <p:cNvSpPr/>
            <p:nvPr/>
          </p:nvSpPr>
          <p:spPr>
            <a:xfrm>
              <a:off x="10129775" y="3399475"/>
              <a:ext cx="10950" cy="10950"/>
            </a:xfrm>
            <a:custGeom>
              <a:rect b="b" l="l" r="r" t="t"/>
              <a:pathLst>
                <a:path extrusionOk="0" h="438" w="438">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9"/>
            <p:cNvSpPr/>
            <p:nvPr/>
          </p:nvSpPr>
          <p:spPr>
            <a:xfrm>
              <a:off x="10163950" y="3399475"/>
              <a:ext cx="10950" cy="10950"/>
            </a:xfrm>
            <a:custGeom>
              <a:rect b="b" l="l" r="r" t="t"/>
              <a:pathLst>
                <a:path extrusionOk="0" h="438" w="438">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9"/>
            <p:cNvSpPr/>
            <p:nvPr/>
          </p:nvSpPr>
          <p:spPr>
            <a:xfrm>
              <a:off x="10198100" y="3399475"/>
              <a:ext cx="10950" cy="10950"/>
            </a:xfrm>
            <a:custGeom>
              <a:rect b="b" l="l" r="r" t="t"/>
              <a:pathLst>
                <a:path extrusionOk="0" h="438" w="438">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9"/>
            <p:cNvSpPr/>
            <p:nvPr/>
          </p:nvSpPr>
          <p:spPr>
            <a:xfrm>
              <a:off x="10232250" y="3399475"/>
              <a:ext cx="10975" cy="10950"/>
            </a:xfrm>
            <a:custGeom>
              <a:rect b="b" l="l" r="r" t="t"/>
              <a:pathLst>
                <a:path extrusionOk="0" h="438" w="439">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uper Fresh Makeup Shop App by Slidesgo">
  <a:themeElements>
    <a:clrScheme name="Simple Light">
      <a:dk1>
        <a:srgbClr val="000000"/>
      </a:dk1>
      <a:lt1>
        <a:srgbClr val="FFFFFF"/>
      </a:lt1>
      <a:dk2>
        <a:srgbClr val="000000"/>
      </a:dk2>
      <a:lt2>
        <a:srgbClr val="FFFFFF"/>
      </a:lt2>
      <a:accent1>
        <a:srgbClr val="FFE800"/>
      </a:accent1>
      <a:accent2>
        <a:srgbClr val="4B37BE"/>
      </a:accent2>
      <a:accent3>
        <a:srgbClr val="C60666"/>
      </a:accent3>
      <a:accent4>
        <a:srgbClr val="FFE800"/>
      </a:accent4>
      <a:accent5>
        <a:srgbClr val="4B37BE"/>
      </a:accent5>
      <a:accent6>
        <a:srgbClr val="C60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